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63" r:id="rId3"/>
    <p:sldId id="264" r:id="rId4"/>
    <p:sldId id="311" r:id="rId5"/>
    <p:sldId id="312" r:id="rId6"/>
    <p:sldId id="259" r:id="rId7"/>
    <p:sldId id="266" r:id="rId8"/>
    <p:sldId id="314" r:id="rId9"/>
    <p:sldId id="315" r:id="rId10"/>
    <p:sldId id="316" r:id="rId11"/>
    <p:sldId id="313" r:id="rId12"/>
    <p:sldId id="269" r:id="rId13"/>
    <p:sldId id="279" r:id="rId14"/>
    <p:sldId id="317" r:id="rId15"/>
    <p:sldId id="307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327" r:id="rId26"/>
    <p:sldId id="328" r:id="rId27"/>
    <p:sldId id="329" r:id="rId28"/>
    <p:sldId id="330" r:id="rId29"/>
    <p:sldId id="331" r:id="rId30"/>
    <p:sldId id="332" r:id="rId31"/>
    <p:sldId id="333" r:id="rId32"/>
    <p:sldId id="334" r:id="rId33"/>
    <p:sldId id="335" r:id="rId34"/>
    <p:sldId id="341" r:id="rId35"/>
    <p:sldId id="342" r:id="rId36"/>
    <p:sldId id="337" r:id="rId37"/>
    <p:sldId id="336" r:id="rId38"/>
    <p:sldId id="338" r:id="rId39"/>
    <p:sldId id="339" r:id="rId40"/>
    <p:sldId id="340" r:id="rId41"/>
    <p:sldId id="343" r:id="rId42"/>
    <p:sldId id="344" r:id="rId43"/>
    <p:sldId id="345" r:id="rId44"/>
    <p:sldId id="346" r:id="rId45"/>
    <p:sldId id="347" r:id="rId46"/>
    <p:sldId id="348" r:id="rId47"/>
    <p:sldId id="349" r:id="rId48"/>
    <p:sldId id="350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13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2790" y="15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1T21:14:19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24575,'2'0'0,"1"1"0,0 1 0,-1-1 0,1 0 0,-1 1 0,1-1 0,-1 1 0,0 0 0,0-1 0,0 1 0,4 4 0,-1-1 0,31 32 0,-2 2 0,43 59 0,-35-41 0,21 29 0,62 117 0,33 105 0,-110-211 0,-17-38 0,-3 1 0,36 110 0,-6 34 0,25 96 0,-74-272 0,19 44 0,-9-26 0,-15-37 0,0-1 0,1 0 0,0 0 0,1 0 0,0 0 0,0-1 0,0 0 0,10 7 0,25 30 0,-32-31-117,66 79-1131,-61-77-5578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1T21:14:20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1058 0 24575,'-1'18'0,"0"1"0,-2-1 0,0-1 0,-10 32 0,-31 69 0,28-78 0,-88 196 0,-37 103 0,128-303 0,-2 0 0,-1-1 0,-25 40 0,-71 92 0,15-24 0,-28 34 0,16-17 0,52-83 0,-55 98 0,83-130-1365,23-32-5461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1T21:14:19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24575,'2'0'0,"1"1"0,0 1 0,-1-1 0,1 0 0,-1 1 0,1-1 0,-1 1 0,0 0 0,0-1 0,0 1 0,4 4 0,-1-1 0,31 32 0,-2 2 0,43 59 0,-35-41 0,21 29 0,62 117 0,33 105 0,-110-211 0,-17-38 0,-3 1 0,36 110 0,-6 34 0,25 96 0,-74-272 0,19 44 0,-9-26 0,-15-37 0,0-1 0,1 0 0,0 0 0,1 0 0,0 0 0,0-1 0,0 0 0,10 7 0,25 30 0,-32-31-117,66 79-1131,-61-77-5578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1T21:14:20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1058 0 24575,'-1'18'0,"0"1"0,-2-1 0,0-1 0,-10 32 0,-31 69 0,28-78 0,-88 196 0,-37 103 0,128-303 0,-2 0 0,-1-1 0,-25 40 0,-71 92 0,15-24 0,-28 34 0,16-17 0,52-83 0,-55 98 0,83-130-1365,23-32-5461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1T21:14:26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1T21:14:27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1T21:14:29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0C23F-98B7-41D4-A9FA-15A275A51486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6B107-AA8F-4C65-A94C-468C6EEC3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2B7E2-702A-452F-97D4-1A328EF1E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C4EA2-83F7-4E6C-AB21-9BB929BCB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3AA60-7EC1-4F18-B7BD-3F73A74324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742" y="6186948"/>
            <a:ext cx="1849645" cy="6311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FE9FEA-C466-4570-B6F3-EF90A69320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60098" y="6110216"/>
            <a:ext cx="658160" cy="70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99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12751-8584-4D78-8A04-57CCF303336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6681" y="988141"/>
            <a:ext cx="11699087" cy="4695899"/>
          </a:xfrm>
        </p:spPr>
        <p:txBody>
          <a:bodyPr/>
          <a:lstStyle>
            <a:lvl1pPr marL="457200" indent="-457200"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defRPr sz="2600"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685800" indent="-274320">
              <a:buClr>
                <a:srgbClr val="FFA3A3"/>
              </a:buClr>
              <a:buSzPct val="80000"/>
              <a:buFont typeface="Wingdings 3" panose="05040102010807070707" pitchFamily="18" charset="2"/>
              <a:buChar char=""/>
              <a:defRPr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 marL="1143000" indent="-228600">
              <a:buClr>
                <a:srgbClr val="FF9797"/>
              </a:buClr>
              <a:buSzPct val="75000"/>
              <a:buFont typeface="Wingdings 3" panose="05040102010807070707" pitchFamily="18" charset="2"/>
              <a:buChar char=""/>
              <a:defRPr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2"/>
            <a:r>
              <a:rPr lang="en-US" dirty="0"/>
              <a:t>Fourth level</a:t>
            </a:r>
          </a:p>
          <a:p>
            <a:pPr lvl="3"/>
            <a:r>
              <a:rPr lang="en-US" dirty="0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287621-CCBF-4807-907B-7CA77EC1CF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742" y="6186948"/>
            <a:ext cx="1849645" cy="6311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1EDAC8-15FA-40A1-9618-040ED67C01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60098" y="6110216"/>
            <a:ext cx="658160" cy="70792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EFACE60-EAFC-4BD3-B6DE-E4B904E89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8DBC613-0A47-477A-800A-5F90A6B59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8612" y="6356350"/>
            <a:ext cx="1085187" cy="365125"/>
          </a:xfrm>
        </p:spPr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AA6AABC-6542-4F02-B461-D45960993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73907"/>
            <a:ext cx="11699087" cy="840494"/>
          </a:xfrm>
        </p:spPr>
        <p:txBody>
          <a:bodyPr>
            <a:normAutofit/>
          </a:bodyPr>
          <a:lstStyle>
            <a:lvl1pPr>
              <a:defRPr sz="320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536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CD2EA5-422A-467D-930A-41ED577F5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7593A-9F1B-49A8-8A0B-64E38BAE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3094C-DBE7-48F0-9120-878375E982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EF6C25-968D-4498-A3AE-ACB04AF9B7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Theory and Algorithms for Formal Verification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9A7D7-077E-40D7-B42D-CE08C31841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AD378-655A-49C6-813C-9FD132EF7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0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80.png"/><Relationship Id="rId18" Type="http://schemas.openxmlformats.org/officeDocument/2006/relationships/image" Target="../media/image77.png"/><Relationship Id="rId26" Type="http://schemas.openxmlformats.org/officeDocument/2006/relationships/image" Target="../media/image85.png"/><Relationship Id="rId3" Type="http://schemas.openxmlformats.org/officeDocument/2006/relationships/image" Target="../media/image64.png"/><Relationship Id="rId21" Type="http://schemas.openxmlformats.org/officeDocument/2006/relationships/image" Target="../media/image80.png"/><Relationship Id="rId7" Type="http://schemas.openxmlformats.org/officeDocument/2006/relationships/image" Target="../media/image68.png"/><Relationship Id="rId12" Type="http://schemas.openxmlformats.org/officeDocument/2006/relationships/image" Target="../media/image72.png"/><Relationship Id="rId17" Type="http://schemas.openxmlformats.org/officeDocument/2006/relationships/image" Target="../media/image76.png"/><Relationship Id="rId25" Type="http://schemas.openxmlformats.org/officeDocument/2006/relationships/image" Target="../media/image84.png"/><Relationship Id="rId2" Type="http://schemas.openxmlformats.org/officeDocument/2006/relationships/image" Target="../media/image570.png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29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1.png"/><Relationship Id="rId24" Type="http://schemas.openxmlformats.org/officeDocument/2006/relationships/image" Target="../media/image83.png"/><Relationship Id="rId5" Type="http://schemas.openxmlformats.org/officeDocument/2006/relationships/image" Target="../media/image66.png"/><Relationship Id="rId15" Type="http://schemas.openxmlformats.org/officeDocument/2006/relationships/image" Target="../media/image74.png"/><Relationship Id="rId23" Type="http://schemas.openxmlformats.org/officeDocument/2006/relationships/image" Target="../media/image82.png"/><Relationship Id="rId28" Type="http://schemas.openxmlformats.org/officeDocument/2006/relationships/image" Target="../media/image87.png"/><Relationship Id="rId10" Type="http://schemas.openxmlformats.org/officeDocument/2006/relationships/image" Target="../media/image70.png"/><Relationship Id="rId19" Type="http://schemas.openxmlformats.org/officeDocument/2006/relationships/image" Target="../media/image78.png"/><Relationship Id="rId31" Type="http://schemas.openxmlformats.org/officeDocument/2006/relationships/image" Target="../media/image90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Relationship Id="rId14" Type="http://schemas.openxmlformats.org/officeDocument/2006/relationships/image" Target="../media/image73.png"/><Relationship Id="rId22" Type="http://schemas.openxmlformats.org/officeDocument/2006/relationships/image" Target="../media/image81.png"/><Relationship Id="rId27" Type="http://schemas.openxmlformats.org/officeDocument/2006/relationships/image" Target="../media/image86.png"/><Relationship Id="rId30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1.png"/><Relationship Id="rId13" Type="http://schemas.openxmlformats.org/officeDocument/2006/relationships/image" Target="../media/image96.png"/><Relationship Id="rId3" Type="http://schemas.openxmlformats.org/officeDocument/2006/relationships/image" Target="../media/image760.png"/><Relationship Id="rId7" Type="http://schemas.openxmlformats.org/officeDocument/2006/relationships/image" Target="../media/image92.png"/><Relationship Id="rId12" Type="http://schemas.openxmlformats.org/officeDocument/2006/relationships/image" Target="../media/image95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0.png"/><Relationship Id="rId11" Type="http://schemas.openxmlformats.org/officeDocument/2006/relationships/image" Target="../media/image94.png"/><Relationship Id="rId5" Type="http://schemas.openxmlformats.org/officeDocument/2006/relationships/image" Target="../media/image780.png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4" Type="http://schemas.openxmlformats.org/officeDocument/2006/relationships/image" Target="../media/image770.png"/><Relationship Id="rId9" Type="http://schemas.openxmlformats.org/officeDocument/2006/relationships/image" Target="../media/image820.png"/><Relationship Id="rId14" Type="http://schemas.openxmlformats.org/officeDocument/2006/relationships/image" Target="../media/image9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3" Type="http://schemas.openxmlformats.org/officeDocument/2006/relationships/image" Target="../media/image850.png"/><Relationship Id="rId21" Type="http://schemas.openxmlformats.org/officeDocument/2006/relationships/image" Target="../media/image112.png"/><Relationship Id="rId7" Type="http://schemas.openxmlformats.org/officeDocument/2006/relationships/image" Target="../media/image92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" Type="http://schemas.openxmlformats.org/officeDocument/2006/relationships/image" Target="../media/image99.png"/><Relationship Id="rId16" Type="http://schemas.openxmlformats.org/officeDocument/2006/relationships/image" Target="../media/image108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0.png"/><Relationship Id="rId11" Type="http://schemas.openxmlformats.org/officeDocument/2006/relationships/image" Target="../media/image103.png"/><Relationship Id="rId5" Type="http://schemas.openxmlformats.org/officeDocument/2006/relationships/image" Target="../media/image870.png"/><Relationship Id="rId15" Type="http://schemas.openxmlformats.org/officeDocument/2006/relationships/image" Target="../media/image107.png"/><Relationship Id="rId23" Type="http://schemas.openxmlformats.org/officeDocument/2006/relationships/image" Target="../media/image114.png"/><Relationship Id="rId10" Type="http://schemas.openxmlformats.org/officeDocument/2006/relationships/image" Target="../media/image102.png"/><Relationship Id="rId19" Type="http://schemas.openxmlformats.org/officeDocument/2006/relationships/image" Target="../media/image111.png"/><Relationship Id="rId4" Type="http://schemas.openxmlformats.org/officeDocument/2006/relationships/image" Target="../media/image860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Relationship Id="rId22" Type="http://schemas.openxmlformats.org/officeDocument/2006/relationships/image" Target="../media/image1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3" Type="http://schemas.openxmlformats.org/officeDocument/2006/relationships/image" Target="../media/image116.png"/><Relationship Id="rId21" Type="http://schemas.openxmlformats.org/officeDocument/2006/relationships/image" Target="../media/image136.png"/><Relationship Id="rId7" Type="http://schemas.openxmlformats.org/officeDocument/2006/relationships/image" Target="../media/image120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" Type="http://schemas.openxmlformats.org/officeDocument/2006/relationships/image" Target="../media/image124.png"/><Relationship Id="rId16" Type="http://schemas.openxmlformats.org/officeDocument/2006/relationships/image" Target="../media/image131.png"/><Relationship Id="rId20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11" Type="http://schemas.openxmlformats.org/officeDocument/2006/relationships/image" Target="../media/image126.png"/><Relationship Id="rId5" Type="http://schemas.openxmlformats.org/officeDocument/2006/relationships/image" Target="../media/image118.png"/><Relationship Id="rId15" Type="http://schemas.openxmlformats.org/officeDocument/2006/relationships/image" Target="../media/image130.png"/><Relationship Id="rId23" Type="http://schemas.openxmlformats.org/officeDocument/2006/relationships/image" Target="../media/image138.png"/><Relationship Id="rId10" Type="http://schemas.openxmlformats.org/officeDocument/2006/relationships/image" Target="../media/image125.png"/><Relationship Id="rId19" Type="http://schemas.openxmlformats.org/officeDocument/2006/relationships/image" Target="../media/image134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Relationship Id="rId14" Type="http://schemas.openxmlformats.org/officeDocument/2006/relationships/image" Target="../media/image129.png"/><Relationship Id="rId22" Type="http://schemas.openxmlformats.org/officeDocument/2006/relationships/image" Target="../media/image1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5" Type="http://schemas.openxmlformats.org/officeDocument/2006/relationships/image" Target="../media/image165.png"/><Relationship Id="rId10" Type="http://schemas.openxmlformats.org/officeDocument/2006/relationships/image" Target="../media/image170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5" Type="http://schemas.openxmlformats.org/officeDocument/2006/relationships/image" Target="../media/image165.png"/><Relationship Id="rId10" Type="http://schemas.openxmlformats.org/officeDocument/2006/relationships/image" Target="../media/image173.png"/><Relationship Id="rId4" Type="http://schemas.openxmlformats.org/officeDocument/2006/relationships/image" Target="../media/image172.png"/><Relationship Id="rId9" Type="http://schemas.openxmlformats.org/officeDocument/2006/relationships/image" Target="../media/image1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74.png"/><Relationship Id="rId7" Type="http://schemas.openxmlformats.org/officeDocument/2006/relationships/image" Target="../media/image16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11" Type="http://schemas.openxmlformats.org/officeDocument/2006/relationships/image" Target="../media/image175.png"/><Relationship Id="rId5" Type="http://schemas.openxmlformats.org/officeDocument/2006/relationships/image" Target="../media/image165.png"/><Relationship Id="rId10" Type="http://schemas.openxmlformats.org/officeDocument/2006/relationships/image" Target="../media/image171.png"/><Relationship Id="rId4" Type="http://schemas.openxmlformats.org/officeDocument/2006/relationships/image" Target="../media/image172.png"/><Relationship Id="rId9" Type="http://schemas.openxmlformats.org/officeDocument/2006/relationships/image" Target="../media/image16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74.png"/><Relationship Id="rId7" Type="http://schemas.openxmlformats.org/officeDocument/2006/relationships/image" Target="../media/image16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5" Type="http://schemas.openxmlformats.org/officeDocument/2006/relationships/image" Target="../media/image165.png"/><Relationship Id="rId10" Type="http://schemas.openxmlformats.org/officeDocument/2006/relationships/image" Target="../media/image177.png"/><Relationship Id="rId4" Type="http://schemas.openxmlformats.org/officeDocument/2006/relationships/image" Target="../media/image172.png"/><Relationship Id="rId9" Type="http://schemas.openxmlformats.org/officeDocument/2006/relationships/image" Target="../media/image16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74.png"/><Relationship Id="rId7" Type="http://schemas.openxmlformats.org/officeDocument/2006/relationships/image" Target="../media/image16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5" Type="http://schemas.openxmlformats.org/officeDocument/2006/relationships/image" Target="../media/image178.png"/><Relationship Id="rId10" Type="http://schemas.openxmlformats.org/officeDocument/2006/relationships/image" Target="../media/image179.png"/><Relationship Id="rId4" Type="http://schemas.openxmlformats.org/officeDocument/2006/relationships/image" Target="../media/image172.png"/><Relationship Id="rId9" Type="http://schemas.openxmlformats.org/officeDocument/2006/relationships/image" Target="../media/image16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74.png"/><Relationship Id="rId7" Type="http://schemas.openxmlformats.org/officeDocument/2006/relationships/image" Target="../media/image16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11" Type="http://schemas.openxmlformats.org/officeDocument/2006/relationships/image" Target="../media/image180.png"/><Relationship Id="rId5" Type="http://schemas.openxmlformats.org/officeDocument/2006/relationships/image" Target="../media/image178.png"/><Relationship Id="rId10" Type="http://schemas.openxmlformats.org/officeDocument/2006/relationships/image" Target="../media/image171.png"/><Relationship Id="rId4" Type="http://schemas.openxmlformats.org/officeDocument/2006/relationships/image" Target="../media/image172.png"/><Relationship Id="rId9" Type="http://schemas.openxmlformats.org/officeDocument/2006/relationships/image" Target="../media/image16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10" Type="http://schemas.openxmlformats.org/officeDocument/2006/relationships/image" Target="../media/image193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customXml" Target="../ink/ink2.xml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12" Type="http://schemas.openxmlformats.org/officeDocument/2006/relationships/image" Target="../media/image195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11" Type="http://schemas.openxmlformats.org/officeDocument/2006/relationships/customXml" Target="../ink/ink1.xml"/><Relationship Id="rId5" Type="http://schemas.openxmlformats.org/officeDocument/2006/relationships/image" Target="../media/image188.png"/><Relationship Id="rId10" Type="http://schemas.openxmlformats.org/officeDocument/2006/relationships/image" Target="../media/image194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Relationship Id="rId14" Type="http://schemas.openxmlformats.org/officeDocument/2006/relationships/image" Target="../media/image19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customXml" Target="../ink/ink4.xml"/><Relationship Id="rId18" Type="http://schemas.openxmlformats.org/officeDocument/2006/relationships/customXml" Target="../ink/ink7.xml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12" Type="http://schemas.openxmlformats.org/officeDocument/2006/relationships/image" Target="../media/image195.png"/><Relationship Id="rId17" Type="http://schemas.openxmlformats.org/officeDocument/2006/relationships/customXml" Target="../ink/ink6.xml"/><Relationship Id="rId2" Type="http://schemas.openxmlformats.org/officeDocument/2006/relationships/image" Target="../media/image185.png"/><Relationship Id="rId16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11" Type="http://schemas.openxmlformats.org/officeDocument/2006/relationships/customXml" Target="../ink/ink3.xml"/><Relationship Id="rId5" Type="http://schemas.openxmlformats.org/officeDocument/2006/relationships/image" Target="../media/image188.png"/><Relationship Id="rId15" Type="http://schemas.openxmlformats.org/officeDocument/2006/relationships/customXml" Target="../ink/ink5.xml"/><Relationship Id="rId10" Type="http://schemas.openxmlformats.org/officeDocument/2006/relationships/image" Target="../media/image197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Relationship Id="rId14" Type="http://schemas.openxmlformats.org/officeDocument/2006/relationships/image" Target="../media/image19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9" Type="http://schemas.openxmlformats.org/officeDocument/2006/relationships/image" Target="../media/image50.png"/><Relationship Id="rId21" Type="http://schemas.openxmlformats.org/officeDocument/2006/relationships/image" Target="../media/image32.png"/><Relationship Id="rId34" Type="http://schemas.openxmlformats.org/officeDocument/2006/relationships/image" Target="../media/image45.png"/><Relationship Id="rId42" Type="http://schemas.openxmlformats.org/officeDocument/2006/relationships/image" Target="../media/image53.png"/><Relationship Id="rId47" Type="http://schemas.openxmlformats.org/officeDocument/2006/relationships/image" Target="../media/image58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32" Type="http://schemas.openxmlformats.org/officeDocument/2006/relationships/image" Target="../media/image43.png"/><Relationship Id="rId37" Type="http://schemas.openxmlformats.org/officeDocument/2006/relationships/image" Target="../media/image48.png"/><Relationship Id="rId40" Type="http://schemas.openxmlformats.org/officeDocument/2006/relationships/image" Target="../media/image51.png"/><Relationship Id="rId45" Type="http://schemas.openxmlformats.org/officeDocument/2006/relationships/image" Target="../media/image56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28" Type="http://schemas.openxmlformats.org/officeDocument/2006/relationships/image" Target="../media/image39.png"/><Relationship Id="rId36" Type="http://schemas.openxmlformats.org/officeDocument/2006/relationships/image" Target="../media/image47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31" Type="http://schemas.openxmlformats.org/officeDocument/2006/relationships/image" Target="../media/image42.png"/><Relationship Id="rId44" Type="http://schemas.openxmlformats.org/officeDocument/2006/relationships/image" Target="../media/image55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8.png"/><Relationship Id="rId30" Type="http://schemas.openxmlformats.org/officeDocument/2006/relationships/image" Target="../media/image41.png"/><Relationship Id="rId35" Type="http://schemas.openxmlformats.org/officeDocument/2006/relationships/image" Target="../media/image46.png"/><Relationship Id="rId43" Type="http://schemas.openxmlformats.org/officeDocument/2006/relationships/image" Target="../media/image54.png"/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33" Type="http://schemas.openxmlformats.org/officeDocument/2006/relationships/image" Target="../media/image44.png"/><Relationship Id="rId38" Type="http://schemas.openxmlformats.org/officeDocument/2006/relationships/image" Target="../media/image49.png"/><Relationship Id="rId46" Type="http://schemas.openxmlformats.org/officeDocument/2006/relationships/image" Target="../media/image57.png"/><Relationship Id="rId20" Type="http://schemas.openxmlformats.org/officeDocument/2006/relationships/image" Target="../media/image31.png"/><Relationship Id="rId41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79A87-9CBD-463B-9EB7-CB6895911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785" y="1122363"/>
            <a:ext cx="11818044" cy="2387600"/>
          </a:xfrm>
        </p:spPr>
        <p:txBody>
          <a:bodyPr anchor="ctr" anchorCtr="0">
            <a:normAutofit/>
          </a:bodyPr>
          <a:lstStyle/>
          <a:p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Theory and Algorithms for Formal Verification</a:t>
            </a:r>
            <a:b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b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Computation Tree Logic, Mu-Calculus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CF91D-4F26-4DEE-BD5B-2AD08F8DC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0042" y="4118516"/>
            <a:ext cx="10222706" cy="1124415"/>
          </a:xfrm>
        </p:spPr>
        <p:txBody>
          <a:bodyPr>
            <a:normAutofit/>
          </a:bodyPr>
          <a:lstStyle/>
          <a:p>
            <a:r>
              <a:rPr lang="en-US" dirty="0"/>
              <a:t>Spring 2024: CSCI 699</a:t>
            </a:r>
          </a:p>
          <a:p>
            <a:r>
              <a:rPr lang="en-US" dirty="0"/>
              <a:t>Instructor: Jyo Deshmukh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9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675B82F-B189-426A-A368-266C67DE69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860149"/>
                <a:ext cx="11699087" cy="382389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∷=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¬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sepChr m:val="∣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𝐀𝐗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𝐀𝐆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d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𝐀𝐅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𝐀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𝐔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eqArr>
                        </m:e>
                      </m:mr>
                      <m:mr>
                        <m:e>
                          <m:d>
                            <m:dPr>
                              <m:begChr m:val="|"/>
                              <m:endChr m:val="|"/>
                              <m:sepChr m:val="∣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𝐄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𝐄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𝐄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𝐄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𝐄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mr>
                    </m:m>
                  </m:oMath>
                </a14:m>
                <a:endParaRPr lang="en-US" b="1" dirty="0"/>
              </a:p>
              <a:p>
                <a:endParaRPr lang="en-US" b="1" dirty="0"/>
              </a:p>
              <a:p>
                <a:r>
                  <a:rPr lang="en-US" dirty="0"/>
                  <a:t>CTL couples path quantifiers (</a:t>
                </a:r>
                <a:r>
                  <a:rPr lang="en-US" b="1" dirty="0"/>
                  <a:t>A, E</a:t>
                </a:r>
                <a:r>
                  <a:rPr lang="en-US" dirty="0"/>
                  <a:t>) with path operators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More general definition useful for defining logics such as CTL* (we will see later)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675B82F-B189-426A-A368-266C67DE69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860149"/>
                <a:ext cx="11699087" cy="3823891"/>
              </a:xfrm>
              <a:blipFill>
                <a:blip r:embed="rId2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3CCDDA-D94B-4C6C-922D-9332B53E8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7ACCD-B717-4AF8-9594-8DACA17A0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4CAC068-AF35-46BB-9FF9-4295D1F6F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Simpler way of thinking about CTL</a:t>
            </a:r>
          </a:p>
        </p:txBody>
      </p:sp>
    </p:spTree>
    <p:extLst>
      <p:ext uri="{BB962C8B-B14F-4D97-AF65-F5344CB8AC3E}">
        <p14:creationId xmlns:p14="http://schemas.microsoft.com/office/powerpoint/2010/main" val="1286409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2A6D5BD-CCE4-4761-B57F-ED3F38E142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Kripke structure : Like an LTS, just no labels on actions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: Set of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transition relation containing a set of transitions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p>
                    </m:sSup>
                  </m:oMath>
                </a14:m>
                <a:r>
                  <a:rPr lang="en-US" dirty="0"/>
                  <a:t> : labeling function that labels each state with some subset of atomic propositions true in that state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: Initial state</a:t>
                </a:r>
              </a:p>
              <a:p>
                <a:r>
                  <a:rPr lang="en-US" dirty="0"/>
                  <a:t>Computation tree defined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dirty="0"/>
                  <a:t> , 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set of nodes/vertices of the tree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: edges of the tree</a:t>
                </a:r>
              </a:p>
              <a:p>
                <a:pPr lvl="1"/>
                <a:r>
                  <a:rPr lang="en-US" dirty="0"/>
                  <a:t>Root node name: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Add edge from each node with name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to node with name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Label nodes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state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associated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with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node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2A6D5BD-CCE4-4761-B57F-ED3F38E142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17" t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D1C02E-0E8D-4C98-9AC7-692D68BC6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E9D8C7-890B-490A-9ABD-387755E91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FC99E4-DB95-4CA0-BDEE-003A720E8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Kripke</a:t>
            </a:r>
            <a:r>
              <a:rPr lang="en-US" dirty="0"/>
              <a:t> structure</a:t>
            </a:r>
          </a:p>
        </p:txBody>
      </p:sp>
    </p:spTree>
    <p:extLst>
      <p:ext uri="{BB962C8B-B14F-4D97-AF65-F5344CB8AC3E}">
        <p14:creationId xmlns:p14="http://schemas.microsoft.com/office/powerpoint/2010/main" val="2821144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F10E7F-7094-4D92-BAF8-835D3A25D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9F454-6F52-4858-869B-2AE5E89D5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CE9DAD5-ADA6-4EA2-ACCD-BE15AEF42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 examples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1EECBF6-CC82-49A3-AC02-2661F6017B0D}"/>
              </a:ext>
            </a:extLst>
          </p:cNvPr>
          <p:cNvGrpSpPr/>
          <p:nvPr/>
        </p:nvGrpSpPr>
        <p:grpSpPr>
          <a:xfrm>
            <a:off x="467379" y="1754589"/>
            <a:ext cx="3287498" cy="4281451"/>
            <a:chOff x="467379" y="1754589"/>
            <a:chExt cx="3287498" cy="4281451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FEE6790-65D8-496E-8E76-A029FD488C7C}"/>
                </a:ext>
              </a:extLst>
            </p:cNvPr>
            <p:cNvGrpSpPr/>
            <p:nvPr/>
          </p:nvGrpSpPr>
          <p:grpSpPr>
            <a:xfrm>
              <a:off x="467379" y="1754589"/>
              <a:ext cx="3287498" cy="2394873"/>
              <a:chOff x="331192" y="2240972"/>
              <a:chExt cx="3287498" cy="239487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85259AE4-3FE0-40AC-980D-970EEEEBAE75}"/>
                      </a:ext>
                    </a:extLst>
                  </p:cNvPr>
                  <p:cNvSpPr/>
                  <p:nvPr/>
                </p:nvSpPr>
                <p:spPr>
                  <a:xfrm>
                    <a:off x="1776919" y="2240972"/>
                    <a:ext cx="826851" cy="778828"/>
                  </a:xfrm>
                  <a:prstGeom prst="ellipse">
                    <a:avLst/>
                  </a:prstGeom>
                  <a:noFill/>
                  <a:ln w="349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7EF9B0F1-74E7-4497-B133-2CD09B89BA6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6919" y="2240972"/>
                    <a:ext cx="826851" cy="778828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349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5F2D0F4F-AD07-4337-AEA7-CA24D8F1B93F}"/>
                      </a:ext>
                    </a:extLst>
                  </p:cNvPr>
                  <p:cNvSpPr/>
                  <p:nvPr/>
                </p:nvSpPr>
                <p:spPr>
                  <a:xfrm>
                    <a:off x="843063" y="3857017"/>
                    <a:ext cx="826851" cy="778828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349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32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5F2D0F4F-AD07-4337-AEA7-CA24D8F1B93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3063" y="3857017"/>
                    <a:ext cx="826851" cy="778828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349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210C6090-F5D1-42F2-BD8E-EF5178ECDE05}"/>
                      </a:ext>
                    </a:extLst>
                  </p:cNvPr>
                  <p:cNvSpPr/>
                  <p:nvPr/>
                </p:nvSpPr>
                <p:spPr>
                  <a:xfrm>
                    <a:off x="2791839" y="3779195"/>
                    <a:ext cx="826851" cy="778828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349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210C6090-F5D1-42F2-BD8E-EF5178ECDE0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1839" y="3779195"/>
                    <a:ext cx="826851" cy="778828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49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2632670F-5C97-4BF1-9AB2-02AE29F0E22C}"/>
                  </a:ext>
                </a:extLst>
              </p:cNvPr>
              <p:cNvCxnSpPr>
                <a:cxnSpLocks/>
                <a:stCxn id="32" idx="3"/>
                <a:endCxn id="33" idx="0"/>
              </p:cNvCxnSpPr>
              <p:nvPr/>
            </p:nvCxnSpPr>
            <p:spPr>
              <a:xfrm flipH="1">
                <a:off x="1256489" y="2905743"/>
                <a:ext cx="641520" cy="95127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EDA7F185-EE29-474C-BFF2-D08224D66FBE}"/>
                  </a:ext>
                </a:extLst>
              </p:cNvPr>
              <p:cNvCxnSpPr>
                <a:cxnSpLocks/>
                <a:stCxn id="32" idx="5"/>
                <a:endCxn id="34" idx="0"/>
              </p:cNvCxnSpPr>
              <p:nvPr/>
            </p:nvCxnSpPr>
            <p:spPr>
              <a:xfrm>
                <a:off x="2482680" y="2905743"/>
                <a:ext cx="722585" cy="8734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E9874B48-1257-4401-B3E0-09A80258EB92}"/>
                      </a:ext>
                    </a:extLst>
                  </p:cNvPr>
                  <p:cNvSpPr txBox="1"/>
                  <p:nvPr/>
                </p:nvSpPr>
                <p:spPr>
                  <a:xfrm>
                    <a:off x="331192" y="3876221"/>
                    <a:ext cx="511871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lang="en-US" sz="3200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E9874B48-1257-4401-B3E0-09A80258EB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1192" y="3876221"/>
                    <a:ext cx="511871" cy="58477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B22DA508-FAC8-4FDA-9F28-616BC577D82D}"/>
                      </a:ext>
                    </a:extLst>
                  </p:cNvPr>
                  <p:cNvSpPr txBox="1"/>
                  <p:nvPr/>
                </p:nvSpPr>
                <p:spPr>
                  <a:xfrm>
                    <a:off x="2307808" y="3838201"/>
                    <a:ext cx="511871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lang="en-US" sz="3200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B22DA508-FAC8-4FDA-9F28-616BC577D8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7808" y="3838201"/>
                    <a:ext cx="511871" cy="58477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BB2EF5-EFEA-4AE3-92E4-D01E1CBC279C}"/>
                    </a:ext>
                  </a:extLst>
                </p:cNvPr>
                <p:cNvSpPr txBox="1"/>
                <p:nvPr/>
              </p:nvSpPr>
              <p:spPr>
                <a:xfrm>
                  <a:off x="1818247" y="5389709"/>
                  <a:ext cx="125149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𝐀𝐗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BB2EF5-EFEA-4AE3-92E4-D01E1CBC27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8247" y="5389709"/>
                  <a:ext cx="1251496" cy="6463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4841543-3343-4F9A-BD60-87EB2CE7EC7D}"/>
              </a:ext>
            </a:extLst>
          </p:cNvPr>
          <p:cNvGrpSpPr/>
          <p:nvPr/>
        </p:nvGrpSpPr>
        <p:grpSpPr>
          <a:xfrm>
            <a:off x="4589662" y="1606492"/>
            <a:ext cx="2775627" cy="4300239"/>
            <a:chOff x="6060331" y="1658649"/>
            <a:chExt cx="2775627" cy="43002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8A54818D-8C16-4C38-9D15-9E4624328568}"/>
                    </a:ext>
                  </a:extLst>
                </p:cNvPr>
                <p:cNvSpPr/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AA96CF0-6385-454E-8258-9CDC2AC6A3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1E3F82FF-26B2-4985-9EFC-EA4FFF0F8C75}"/>
                    </a:ext>
                  </a:extLst>
                </p:cNvPr>
                <p:cNvSpPr/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1E3F82FF-26B2-4985-9EFC-EA4FFF0F8C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D9B99185-7778-4AA5-9E35-B89D80C1BC2C}"/>
                    </a:ext>
                  </a:extLst>
                </p:cNvPr>
                <p:cNvSpPr/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D9B99185-7778-4AA5-9E35-B89D80C1BC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D6E8316-D821-4892-B293-0A2D35EF4F62}"/>
                </a:ext>
              </a:extLst>
            </p:cNvPr>
            <p:cNvCxnSpPr>
              <a:cxnSpLocks/>
              <a:stCxn id="40" idx="3"/>
              <a:endCxn id="41" idx="0"/>
            </p:cNvCxnSpPr>
            <p:nvPr/>
          </p:nvCxnSpPr>
          <p:spPr>
            <a:xfrm flipH="1">
              <a:off x="6473757" y="2323420"/>
              <a:ext cx="641520" cy="9512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A92D2B7-D750-4449-AFC8-E79DCA188634}"/>
                </a:ext>
              </a:extLst>
            </p:cNvPr>
            <p:cNvCxnSpPr>
              <a:cxnSpLocks/>
              <a:stCxn id="40" idx="5"/>
              <a:endCxn id="42" idx="0"/>
            </p:cNvCxnSpPr>
            <p:nvPr/>
          </p:nvCxnSpPr>
          <p:spPr>
            <a:xfrm>
              <a:off x="7699948" y="2323420"/>
              <a:ext cx="722585" cy="873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F366875-3D8A-4A1F-AC57-17F4ECBFE72B}"/>
                    </a:ext>
                  </a:extLst>
                </p:cNvPr>
                <p:cNvSpPr txBox="1"/>
                <p:nvPr/>
              </p:nvSpPr>
              <p:spPr>
                <a:xfrm>
                  <a:off x="6824371" y="3331919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F366875-3D8A-4A1F-AC57-17F4ECBFE7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4371" y="3331919"/>
                  <a:ext cx="511871" cy="58477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68CE685-08AA-4169-BFF8-625A485EAB8A}"/>
                    </a:ext>
                  </a:extLst>
                </p:cNvPr>
                <p:cNvSpPr txBox="1"/>
                <p:nvPr/>
              </p:nvSpPr>
              <p:spPr>
                <a:xfrm>
                  <a:off x="6900087" y="5312557"/>
                  <a:ext cx="121302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𝐄𝐗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68CE685-08AA-4169-BFF8-625A485EAB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0087" y="5312557"/>
                  <a:ext cx="1213024" cy="6463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25AA4D7-5C81-411F-8611-AB3EFB5DF285}"/>
              </a:ext>
            </a:extLst>
          </p:cNvPr>
          <p:cNvGrpSpPr/>
          <p:nvPr/>
        </p:nvGrpSpPr>
        <p:grpSpPr>
          <a:xfrm>
            <a:off x="8130435" y="1547486"/>
            <a:ext cx="3396841" cy="4508920"/>
            <a:chOff x="5602384" y="1658649"/>
            <a:chExt cx="3233574" cy="45089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B3774D6-36AA-49E3-A9D5-A5072D7F38C0}"/>
                    </a:ext>
                  </a:extLst>
                </p:cNvPr>
                <p:cNvSpPr/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0A9184BB-81AE-4795-93E8-3793A9457A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4189D823-6EDE-4541-A8E2-889332792D50}"/>
                    </a:ext>
                  </a:extLst>
                </p:cNvPr>
                <p:cNvSpPr/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4189D823-6EDE-4541-A8E2-889332792D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D1AAF36-979D-4960-B23C-F7E0229AE0A9}"/>
                </a:ext>
              </a:extLst>
            </p:cNvPr>
            <p:cNvSpPr/>
            <p:nvPr/>
          </p:nvSpPr>
          <p:spPr>
            <a:xfrm>
              <a:off x="8009107" y="3196872"/>
              <a:ext cx="826851" cy="778828"/>
            </a:xfrm>
            <a:prstGeom prst="ellipse">
              <a:avLst/>
            </a:prstGeom>
            <a:solidFill>
              <a:srgbClr val="C00000"/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8ACD7BF-B82F-4FF6-BBC4-E01DA373750A}"/>
                </a:ext>
              </a:extLst>
            </p:cNvPr>
            <p:cNvCxnSpPr>
              <a:cxnSpLocks/>
              <a:stCxn id="48" idx="3"/>
              <a:endCxn id="49" idx="0"/>
            </p:cNvCxnSpPr>
            <p:nvPr/>
          </p:nvCxnSpPr>
          <p:spPr>
            <a:xfrm flipH="1">
              <a:off x="6473757" y="2323420"/>
              <a:ext cx="641520" cy="9512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62B027A-B8C4-4184-B14D-93F566B404CE}"/>
                </a:ext>
              </a:extLst>
            </p:cNvPr>
            <p:cNvCxnSpPr>
              <a:cxnSpLocks/>
              <a:stCxn id="48" idx="5"/>
              <a:endCxn id="50" idx="0"/>
            </p:cNvCxnSpPr>
            <p:nvPr/>
          </p:nvCxnSpPr>
          <p:spPr>
            <a:xfrm>
              <a:off x="7699948" y="2323420"/>
              <a:ext cx="722585" cy="873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C4D57A7A-3FCF-422D-B38A-3CB0EDF1E9E5}"/>
                    </a:ext>
                  </a:extLst>
                </p:cNvPr>
                <p:cNvSpPr txBox="1"/>
                <p:nvPr/>
              </p:nvSpPr>
              <p:spPr>
                <a:xfrm>
                  <a:off x="5602384" y="3111587"/>
                  <a:ext cx="48726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C4D57A7A-3FCF-422D-B38A-3CB0EDF1E9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2384" y="3111587"/>
                  <a:ext cx="487267" cy="58477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A7283FE9-FB3E-4523-8DC7-59B93AAFD0D5}"/>
                    </a:ext>
                  </a:extLst>
                </p:cNvPr>
                <p:cNvSpPr txBox="1"/>
                <p:nvPr/>
              </p:nvSpPr>
              <p:spPr>
                <a:xfrm>
                  <a:off x="6195448" y="5521238"/>
                  <a:ext cx="2524603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𝐀𝐗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𝐄𝐗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A7283FE9-FB3E-4523-8DC7-59B93AAFD0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5448" y="5521238"/>
                  <a:ext cx="2524603" cy="64633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1B6B0A4-4436-48C0-8A5A-3DB0FC320FB2}"/>
                  </a:ext>
                </a:extLst>
              </p:cNvPr>
              <p:cNvSpPr txBox="1"/>
              <p:nvPr/>
            </p:nvSpPr>
            <p:spPr>
              <a:xfrm>
                <a:off x="10209616" y="2949353"/>
                <a:ext cx="51187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1B6B0A4-4436-48C0-8A5A-3DB0FC320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9616" y="2949353"/>
                <a:ext cx="511870" cy="5847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694074E-0289-4D2A-BA46-E1943F00FA81}"/>
                  </a:ext>
                </a:extLst>
              </p:cNvPr>
              <p:cNvSpPr txBox="1"/>
              <p:nvPr/>
            </p:nvSpPr>
            <p:spPr>
              <a:xfrm>
                <a:off x="10193981" y="3400701"/>
                <a:ext cx="51129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694074E-0289-4D2A-BA46-E1943F00F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981" y="3400701"/>
                <a:ext cx="511294" cy="58477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1168196-DEE2-4BF7-8FA1-715FEE9CB9DA}"/>
              </a:ext>
            </a:extLst>
          </p:cNvPr>
          <p:cNvCxnSpPr>
            <a:cxnSpLocks/>
          </p:cNvCxnSpPr>
          <p:nvPr/>
        </p:nvCxnSpPr>
        <p:spPr>
          <a:xfrm flipH="1">
            <a:off x="814955" y="4071640"/>
            <a:ext cx="328590" cy="67829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35040B2-7FBD-4084-B9D0-9BD30AF4F619}"/>
                  </a:ext>
                </a:extLst>
              </p:cNvPr>
              <p:cNvSpPr txBox="1"/>
              <p:nvPr/>
            </p:nvSpPr>
            <p:spPr>
              <a:xfrm>
                <a:off x="542361" y="4611986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35040B2-7FBD-4084-B9D0-9BD30AF4F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61" y="4611986"/>
                <a:ext cx="487634" cy="76944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20F26DD-4469-4A57-8C8A-899CBE980B3D}"/>
              </a:ext>
            </a:extLst>
          </p:cNvPr>
          <p:cNvCxnSpPr>
            <a:cxnSpLocks/>
          </p:cNvCxnSpPr>
          <p:nvPr/>
        </p:nvCxnSpPr>
        <p:spPr>
          <a:xfrm>
            <a:off x="1702448" y="4071640"/>
            <a:ext cx="314293" cy="60893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E0DB752-A268-43FF-AD54-00D4FA7E19A8}"/>
                  </a:ext>
                </a:extLst>
              </p:cNvPr>
              <p:cNvSpPr txBox="1"/>
              <p:nvPr/>
            </p:nvSpPr>
            <p:spPr>
              <a:xfrm>
                <a:off x="1897803" y="4507537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E0DB752-A268-43FF-AD54-00D4FA7E1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803" y="4507537"/>
                <a:ext cx="487634" cy="76944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B6753C7-5F10-44E9-A55B-E994215435F3}"/>
              </a:ext>
            </a:extLst>
          </p:cNvPr>
          <p:cNvCxnSpPr>
            <a:cxnSpLocks/>
          </p:cNvCxnSpPr>
          <p:nvPr/>
        </p:nvCxnSpPr>
        <p:spPr>
          <a:xfrm flipH="1">
            <a:off x="4371873" y="3932611"/>
            <a:ext cx="328590" cy="67829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A14273F-8A55-41BD-B4E6-B3C7CE8C6238}"/>
                  </a:ext>
                </a:extLst>
              </p:cNvPr>
              <p:cNvSpPr txBox="1"/>
              <p:nvPr/>
            </p:nvSpPr>
            <p:spPr>
              <a:xfrm>
                <a:off x="4099279" y="4472957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A14273F-8A55-41BD-B4E6-B3C7CE8C6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279" y="4472957"/>
                <a:ext cx="487634" cy="76944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8420EAE-FB96-4ECB-AE77-C9F436C95DD2}"/>
              </a:ext>
            </a:extLst>
          </p:cNvPr>
          <p:cNvCxnSpPr>
            <a:cxnSpLocks/>
          </p:cNvCxnSpPr>
          <p:nvPr/>
        </p:nvCxnSpPr>
        <p:spPr>
          <a:xfrm>
            <a:off x="5259366" y="3932611"/>
            <a:ext cx="314293" cy="60893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0F72597-5A84-4EFC-8144-6B209420EF7D}"/>
                  </a:ext>
                </a:extLst>
              </p:cNvPr>
              <p:cNvSpPr txBox="1"/>
              <p:nvPr/>
            </p:nvSpPr>
            <p:spPr>
              <a:xfrm>
                <a:off x="5454721" y="4368508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0F72597-5A84-4EFC-8144-6B209420E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721" y="4368508"/>
                <a:ext cx="487634" cy="76944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Chord 27">
            <a:extLst>
              <a:ext uri="{FF2B5EF4-FFF2-40B4-BE49-F238E27FC236}">
                <a16:creationId xmlns:a16="http://schemas.microsoft.com/office/drawing/2014/main" id="{9B6B4C7A-6733-4B3D-8C0E-40984B5847EE}"/>
              </a:ext>
            </a:extLst>
          </p:cNvPr>
          <p:cNvSpPr/>
          <p:nvPr/>
        </p:nvSpPr>
        <p:spPr>
          <a:xfrm>
            <a:off x="10658676" y="3098854"/>
            <a:ext cx="868600" cy="765683"/>
          </a:xfrm>
          <a:prstGeom prst="chord">
            <a:avLst>
              <a:gd name="adj1" fmla="val 5096648"/>
              <a:gd name="adj2" fmla="val 1652548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7B7535C-37CE-4F8D-A0CB-7A095ECB1A40}"/>
                  </a:ext>
                </a:extLst>
              </p:cNvPr>
              <p:cNvSpPr txBox="1"/>
              <p:nvPr/>
            </p:nvSpPr>
            <p:spPr>
              <a:xfrm>
                <a:off x="10729485" y="3167626"/>
                <a:ext cx="560103" cy="522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7B7535C-37CE-4F8D-A0CB-7A095ECB1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9485" y="3167626"/>
                <a:ext cx="560103" cy="52274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5FB0BD4-8002-4CEB-B26C-0E08339FC2CA}"/>
              </a:ext>
            </a:extLst>
          </p:cNvPr>
          <p:cNvCxnSpPr>
            <a:cxnSpLocks/>
          </p:cNvCxnSpPr>
          <p:nvPr/>
        </p:nvCxnSpPr>
        <p:spPr>
          <a:xfrm flipH="1">
            <a:off x="2729420" y="4011412"/>
            <a:ext cx="328590" cy="67829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A4A4ADB-21D7-48C0-9571-6B40AF4B1100}"/>
                  </a:ext>
                </a:extLst>
              </p:cNvPr>
              <p:cNvSpPr txBox="1"/>
              <p:nvPr/>
            </p:nvSpPr>
            <p:spPr>
              <a:xfrm>
                <a:off x="2456826" y="4551758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A4A4ADB-21D7-48C0-9571-6B40AF4B1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826" y="4551758"/>
                <a:ext cx="487634" cy="76944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F7298B2-128C-49A4-AAD7-2711D672F3AE}"/>
              </a:ext>
            </a:extLst>
          </p:cNvPr>
          <p:cNvCxnSpPr>
            <a:cxnSpLocks/>
          </p:cNvCxnSpPr>
          <p:nvPr/>
        </p:nvCxnSpPr>
        <p:spPr>
          <a:xfrm>
            <a:off x="3616913" y="4011412"/>
            <a:ext cx="314293" cy="60893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2289ADB-8B90-4A6D-9F98-213277055B46}"/>
                  </a:ext>
                </a:extLst>
              </p:cNvPr>
              <p:cNvSpPr txBox="1"/>
              <p:nvPr/>
            </p:nvSpPr>
            <p:spPr>
              <a:xfrm>
                <a:off x="3812268" y="4447309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2289ADB-8B90-4A6D-9F98-213277055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268" y="4447309"/>
                <a:ext cx="487634" cy="76944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22DC9CD-757E-4373-A777-9E769566FF16}"/>
              </a:ext>
            </a:extLst>
          </p:cNvPr>
          <p:cNvCxnSpPr>
            <a:cxnSpLocks/>
          </p:cNvCxnSpPr>
          <p:nvPr/>
        </p:nvCxnSpPr>
        <p:spPr>
          <a:xfrm flipH="1">
            <a:off x="6339492" y="3879984"/>
            <a:ext cx="328590" cy="67829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84D6A3-66A7-4CB3-A00E-F0EB39460CF9}"/>
                  </a:ext>
                </a:extLst>
              </p:cNvPr>
              <p:cNvSpPr txBox="1"/>
              <p:nvPr/>
            </p:nvSpPr>
            <p:spPr>
              <a:xfrm>
                <a:off x="6066898" y="4420330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84D6A3-66A7-4CB3-A00E-F0EB39460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898" y="4420330"/>
                <a:ext cx="487634" cy="769441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4FC3E61-E75B-4300-8D2C-A54EBF6F1422}"/>
              </a:ext>
            </a:extLst>
          </p:cNvPr>
          <p:cNvCxnSpPr>
            <a:cxnSpLocks/>
          </p:cNvCxnSpPr>
          <p:nvPr/>
        </p:nvCxnSpPr>
        <p:spPr>
          <a:xfrm>
            <a:off x="7226985" y="3879984"/>
            <a:ext cx="314293" cy="60893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723CCA9-9D3A-4970-AF63-139CF1C99100}"/>
                  </a:ext>
                </a:extLst>
              </p:cNvPr>
              <p:cNvSpPr txBox="1"/>
              <p:nvPr/>
            </p:nvSpPr>
            <p:spPr>
              <a:xfrm>
                <a:off x="7422340" y="4315881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723CCA9-9D3A-4970-AF63-139CF1C99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2340" y="4315881"/>
                <a:ext cx="487634" cy="76944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A258CAC-8281-4B43-9740-CF803B019191}"/>
              </a:ext>
            </a:extLst>
          </p:cNvPr>
          <p:cNvCxnSpPr>
            <a:cxnSpLocks/>
          </p:cNvCxnSpPr>
          <p:nvPr/>
        </p:nvCxnSpPr>
        <p:spPr>
          <a:xfrm flipH="1">
            <a:off x="8443201" y="3869088"/>
            <a:ext cx="328590" cy="67829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E57335C-3E5C-430B-B0A6-DCD1B03C526A}"/>
                  </a:ext>
                </a:extLst>
              </p:cNvPr>
              <p:cNvSpPr txBox="1"/>
              <p:nvPr/>
            </p:nvSpPr>
            <p:spPr>
              <a:xfrm>
                <a:off x="8170607" y="4409434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E57335C-3E5C-430B-B0A6-DCD1B03C5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607" y="4409434"/>
                <a:ext cx="487634" cy="769441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205D361-BED2-4ED4-B16A-94FD3D68A427}"/>
              </a:ext>
            </a:extLst>
          </p:cNvPr>
          <p:cNvCxnSpPr>
            <a:cxnSpLocks/>
          </p:cNvCxnSpPr>
          <p:nvPr/>
        </p:nvCxnSpPr>
        <p:spPr>
          <a:xfrm>
            <a:off x="9330694" y="3869088"/>
            <a:ext cx="314293" cy="60893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B7C05B8-9903-4AF2-81C0-9747EF3F1E93}"/>
                  </a:ext>
                </a:extLst>
              </p:cNvPr>
              <p:cNvSpPr txBox="1"/>
              <p:nvPr/>
            </p:nvSpPr>
            <p:spPr>
              <a:xfrm>
                <a:off x="9526049" y="4304985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B7C05B8-9903-4AF2-81C0-9747EF3F1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6049" y="4304985"/>
                <a:ext cx="487634" cy="769441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C44EDC1-45A5-429E-82DD-598D73CD5D62}"/>
              </a:ext>
            </a:extLst>
          </p:cNvPr>
          <p:cNvCxnSpPr>
            <a:cxnSpLocks/>
          </p:cNvCxnSpPr>
          <p:nvPr/>
        </p:nvCxnSpPr>
        <p:spPr>
          <a:xfrm flipH="1">
            <a:off x="10505452" y="3799732"/>
            <a:ext cx="328590" cy="67829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F25AFEB-921D-4B5E-BB5B-D3E0CE6061B0}"/>
                  </a:ext>
                </a:extLst>
              </p:cNvPr>
              <p:cNvSpPr txBox="1"/>
              <p:nvPr/>
            </p:nvSpPr>
            <p:spPr>
              <a:xfrm>
                <a:off x="10232858" y="4340078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F25AFEB-921D-4B5E-BB5B-D3E0CE606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2858" y="4340078"/>
                <a:ext cx="487634" cy="769441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B1807B9-82DB-4185-85D9-99CCADE04339}"/>
              </a:ext>
            </a:extLst>
          </p:cNvPr>
          <p:cNvCxnSpPr>
            <a:cxnSpLocks/>
          </p:cNvCxnSpPr>
          <p:nvPr/>
        </p:nvCxnSpPr>
        <p:spPr>
          <a:xfrm>
            <a:off x="11392945" y="3799732"/>
            <a:ext cx="314293" cy="60893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37F12A-DB25-46A0-A683-3B751FD3CE2C}"/>
                  </a:ext>
                </a:extLst>
              </p:cNvPr>
              <p:cNvSpPr txBox="1"/>
              <p:nvPr/>
            </p:nvSpPr>
            <p:spPr>
              <a:xfrm>
                <a:off x="11588300" y="4235629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37F12A-DB25-46A0-A683-3B751FD3C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8300" y="4235629"/>
                <a:ext cx="487634" cy="769441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5764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F10E7F-7094-4D92-BAF8-835D3A25D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Theory and Algorithms for Formal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9F454-6F52-4858-869B-2AE5E89D5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CE9DAD5-ADA6-4EA2-ACCD-BE15AEF42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ADB499D-0415-406E-A2DB-A67FD9685710}"/>
                  </a:ext>
                </a:extLst>
              </p:cNvPr>
              <p:cNvSpPr txBox="1"/>
              <p:nvPr/>
            </p:nvSpPr>
            <p:spPr>
              <a:xfrm>
                <a:off x="3267920" y="1571425"/>
                <a:ext cx="277488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</a:t>
                </a:r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Along all</a:t>
                </a:r>
              </a:p>
              <a:p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Paths, There is some future step 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holds</a:t>
                </a: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ADB499D-0415-406E-A2DB-A67FD9685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920" y="1571425"/>
                <a:ext cx="2774884" cy="1815882"/>
              </a:xfrm>
              <a:prstGeom prst="rect">
                <a:avLst/>
              </a:prstGeom>
              <a:blipFill>
                <a:blip r:embed="rId2"/>
                <a:stretch>
                  <a:fillRect l="-4396" t="-4362" r="-5714" b="-8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124082D4-DC07-45F1-B831-CB2F018D6003}"/>
              </a:ext>
            </a:extLst>
          </p:cNvPr>
          <p:cNvGrpSpPr/>
          <p:nvPr/>
        </p:nvGrpSpPr>
        <p:grpSpPr>
          <a:xfrm>
            <a:off x="166680" y="1515623"/>
            <a:ext cx="4318632" cy="3859382"/>
            <a:chOff x="1400198" y="1308085"/>
            <a:chExt cx="4517742" cy="3859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AC1E07EF-9AE7-4659-BA33-9AD5A3683454}"/>
                    </a:ext>
                  </a:extLst>
                </p:cNvPr>
                <p:cNvSpPr/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BAC82E8-BB58-4CF0-B30D-C0417796095E}"/>
                </a:ext>
              </a:extLst>
            </p:cNvPr>
            <p:cNvSpPr/>
            <p:nvPr/>
          </p:nvSpPr>
          <p:spPr>
            <a:xfrm>
              <a:off x="1853408" y="243217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F6F83C2-05A2-4EFC-86F8-86558095372B}"/>
                </a:ext>
              </a:extLst>
            </p:cNvPr>
            <p:cNvSpPr/>
            <p:nvPr/>
          </p:nvSpPr>
          <p:spPr>
            <a:xfrm>
              <a:off x="3518330" y="2271828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D3881B0D-CBB3-470D-9FC1-0409F72FCA46}"/>
                </a:ext>
              </a:extLst>
            </p:cNvPr>
            <p:cNvCxnSpPr>
              <a:cxnSpLocks/>
              <a:stCxn id="80" idx="3"/>
              <a:endCxn id="81" idx="0"/>
            </p:cNvCxnSpPr>
            <p:nvPr/>
          </p:nvCxnSpPr>
          <p:spPr>
            <a:xfrm flipH="1">
              <a:off x="2266834" y="1972856"/>
              <a:ext cx="333413" cy="459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39FC444-5CE8-43D9-9410-89DBB54CCA50}"/>
                </a:ext>
              </a:extLst>
            </p:cNvPr>
            <p:cNvCxnSpPr>
              <a:cxnSpLocks/>
              <a:stCxn id="80" idx="5"/>
              <a:endCxn id="82" idx="1"/>
            </p:cNvCxnSpPr>
            <p:nvPr/>
          </p:nvCxnSpPr>
          <p:spPr>
            <a:xfrm>
              <a:off x="3184918" y="1972856"/>
              <a:ext cx="454502" cy="4130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326FA16-3021-4357-BC57-463210C7AB18}"/>
                    </a:ext>
                  </a:extLst>
                </p:cNvPr>
                <p:cNvSpPr txBox="1"/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1325BD40-1A0B-4B58-B435-0FE6BA1C7085}"/>
                </a:ext>
              </a:extLst>
            </p:cNvPr>
            <p:cNvSpPr/>
            <p:nvPr/>
          </p:nvSpPr>
          <p:spPr>
            <a:xfrm>
              <a:off x="2636833" y="3296511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BD01D689-1E08-4D7F-9CC9-E8105BB14D9F}"/>
                </a:ext>
              </a:extLst>
            </p:cNvPr>
            <p:cNvSpPr/>
            <p:nvPr/>
          </p:nvSpPr>
          <p:spPr>
            <a:xfrm>
              <a:off x="4506371" y="3294026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A3ED9E34-3E5F-4761-A4ED-F5A957ECE1DF}"/>
                </a:ext>
              </a:extLst>
            </p:cNvPr>
            <p:cNvCxnSpPr>
              <a:cxnSpLocks/>
              <a:stCxn id="82" idx="5"/>
              <a:endCxn id="87" idx="1"/>
            </p:cNvCxnSpPr>
            <p:nvPr/>
          </p:nvCxnSpPr>
          <p:spPr>
            <a:xfrm>
              <a:off x="4224091" y="2936599"/>
              <a:ext cx="403370" cy="4714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C56A8E7E-D820-4D84-AEFD-C5F70F6C2037}"/>
                </a:ext>
              </a:extLst>
            </p:cNvPr>
            <p:cNvCxnSpPr>
              <a:cxnSpLocks/>
              <a:stCxn id="82" idx="3"/>
              <a:endCxn id="86" idx="7"/>
            </p:cNvCxnSpPr>
            <p:nvPr/>
          </p:nvCxnSpPr>
          <p:spPr>
            <a:xfrm flipH="1">
              <a:off x="3342594" y="2936599"/>
              <a:ext cx="296826" cy="4739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BDE3653-22E0-4FBE-9576-CE402EDE57A5}"/>
                </a:ext>
              </a:extLst>
            </p:cNvPr>
            <p:cNvSpPr/>
            <p:nvPr/>
          </p:nvSpPr>
          <p:spPr>
            <a:xfrm>
              <a:off x="3634977" y="4388639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AC0A86E1-1AE3-42AB-81C5-1108AB2F2D20}"/>
                </a:ext>
              </a:extLst>
            </p:cNvPr>
            <p:cNvSpPr/>
            <p:nvPr/>
          </p:nvSpPr>
          <p:spPr>
            <a:xfrm>
              <a:off x="5091089" y="435681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9FB5A460-9315-4AFA-B455-760D038041CD}"/>
                </a:ext>
              </a:extLst>
            </p:cNvPr>
            <p:cNvCxnSpPr>
              <a:cxnSpLocks/>
              <a:stCxn id="87" idx="5"/>
              <a:endCxn id="91" idx="0"/>
            </p:cNvCxnSpPr>
            <p:nvPr/>
          </p:nvCxnSpPr>
          <p:spPr>
            <a:xfrm>
              <a:off x="5212132" y="3958797"/>
              <a:ext cx="292383" cy="3980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FF5D41AF-529C-4F23-AE2A-AB69A696B86F}"/>
                </a:ext>
              </a:extLst>
            </p:cNvPr>
            <p:cNvCxnSpPr>
              <a:cxnSpLocks/>
              <a:stCxn id="87" idx="3"/>
              <a:endCxn id="90" idx="7"/>
            </p:cNvCxnSpPr>
            <p:nvPr/>
          </p:nvCxnSpPr>
          <p:spPr>
            <a:xfrm flipH="1">
              <a:off x="4340738" y="3958797"/>
              <a:ext cx="286723" cy="5438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7CF827EB-7EB8-4DF3-BA54-BBE1F4C88987}"/>
                    </a:ext>
                  </a:extLst>
                </p:cNvPr>
                <p:cNvSpPr txBox="1"/>
                <p:nvPr/>
              </p:nvSpPr>
              <p:spPr>
                <a:xfrm>
                  <a:off x="2877168" y="4064428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7168" y="4064428"/>
                  <a:ext cx="511871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9102AE36-6764-47A0-83E5-3434F2C73B12}"/>
                    </a:ext>
                  </a:extLst>
                </p:cNvPr>
                <p:cNvSpPr txBox="1"/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383F56E-4053-4082-833D-E7ED8A9B7711}"/>
                  </a:ext>
                </a:extLst>
              </p:cNvPr>
              <p:cNvSpPr txBox="1"/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383F56E-4053-4082-833D-E7ED8A9B7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7918503B-B1D6-46CE-86B3-89513B90DB04}"/>
              </a:ext>
            </a:extLst>
          </p:cNvPr>
          <p:cNvGrpSpPr/>
          <p:nvPr/>
        </p:nvGrpSpPr>
        <p:grpSpPr>
          <a:xfrm>
            <a:off x="7729182" y="1438030"/>
            <a:ext cx="4529500" cy="3859382"/>
            <a:chOff x="6736332" y="1251799"/>
            <a:chExt cx="4529500" cy="3859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CC61FE23-58D6-440A-BB0B-E5C5C195167D}"/>
                    </a:ext>
                  </a:extLst>
                </p:cNvPr>
                <p:cNvSpPr/>
                <p:nvPr/>
              </p:nvSpPr>
              <p:spPr>
                <a:xfrm>
                  <a:off x="7362081" y="1251799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D4CCFCC0-763E-4774-8846-84BFBC71B4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2081" y="1251799"/>
                  <a:ext cx="826851" cy="778828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58E10C90-A7A3-4FA3-8A41-96872FF9B0DA}"/>
                </a:ext>
              </a:extLst>
            </p:cNvPr>
            <p:cNvSpPr/>
            <p:nvPr/>
          </p:nvSpPr>
          <p:spPr>
            <a:xfrm>
              <a:off x="6736332" y="2375890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79AE5F5E-2DFC-4CE8-97D6-80DF9501EE6B}"/>
                </a:ext>
              </a:extLst>
            </p:cNvPr>
            <p:cNvSpPr/>
            <p:nvPr/>
          </p:nvSpPr>
          <p:spPr>
            <a:xfrm>
              <a:off x="8401254" y="2215542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159E503C-50E1-49E9-B876-0136B89AD6F2}"/>
                </a:ext>
              </a:extLst>
            </p:cNvPr>
            <p:cNvCxnSpPr>
              <a:cxnSpLocks/>
              <a:stCxn id="98" idx="3"/>
              <a:endCxn id="99" idx="0"/>
            </p:cNvCxnSpPr>
            <p:nvPr/>
          </p:nvCxnSpPr>
          <p:spPr>
            <a:xfrm flipH="1">
              <a:off x="7149758" y="1916570"/>
              <a:ext cx="333413" cy="459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44F75B3B-41C2-4B91-A6F6-2FE86ACC2302}"/>
                </a:ext>
              </a:extLst>
            </p:cNvPr>
            <p:cNvCxnSpPr>
              <a:cxnSpLocks/>
              <a:stCxn id="98" idx="5"/>
              <a:endCxn id="100" idx="1"/>
            </p:cNvCxnSpPr>
            <p:nvPr/>
          </p:nvCxnSpPr>
          <p:spPr>
            <a:xfrm>
              <a:off x="8067842" y="1916570"/>
              <a:ext cx="454502" cy="4130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672929BA-9EDB-4882-829D-7A4FA5504B64}"/>
                </a:ext>
              </a:extLst>
            </p:cNvPr>
            <p:cNvSpPr/>
            <p:nvPr/>
          </p:nvSpPr>
          <p:spPr>
            <a:xfrm>
              <a:off x="7519757" y="3240225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C25BD542-73EB-45A0-8970-5B0EB2157EA9}"/>
                </a:ext>
              </a:extLst>
            </p:cNvPr>
            <p:cNvSpPr/>
            <p:nvPr/>
          </p:nvSpPr>
          <p:spPr>
            <a:xfrm>
              <a:off x="9389295" y="3237740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CF5D1839-42C1-4402-892E-014BDA8FC39D}"/>
                </a:ext>
              </a:extLst>
            </p:cNvPr>
            <p:cNvCxnSpPr>
              <a:cxnSpLocks/>
              <a:stCxn id="100" idx="5"/>
              <a:endCxn id="104" idx="1"/>
            </p:cNvCxnSpPr>
            <p:nvPr/>
          </p:nvCxnSpPr>
          <p:spPr>
            <a:xfrm>
              <a:off x="9107015" y="2880313"/>
              <a:ext cx="403370" cy="4714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9C9EEA54-2A6C-4041-93B4-9EE39AA132B9}"/>
                </a:ext>
              </a:extLst>
            </p:cNvPr>
            <p:cNvCxnSpPr>
              <a:cxnSpLocks/>
              <a:stCxn id="100" idx="3"/>
              <a:endCxn id="103" idx="7"/>
            </p:cNvCxnSpPr>
            <p:nvPr/>
          </p:nvCxnSpPr>
          <p:spPr>
            <a:xfrm flipH="1">
              <a:off x="8225518" y="2880313"/>
              <a:ext cx="296826" cy="4739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54C6CF8-C17A-43BD-A529-3EBBEAB1725D}"/>
                </a:ext>
              </a:extLst>
            </p:cNvPr>
            <p:cNvSpPr/>
            <p:nvPr/>
          </p:nvSpPr>
          <p:spPr>
            <a:xfrm>
              <a:off x="8517901" y="4332353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B4CBA2D-3775-45B1-B5FA-385E32D4B355}"/>
                </a:ext>
              </a:extLst>
            </p:cNvPr>
            <p:cNvSpPr/>
            <p:nvPr/>
          </p:nvSpPr>
          <p:spPr>
            <a:xfrm>
              <a:off x="9974013" y="4300530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542C0ED-3A64-4243-BC6B-C71FA5BE2D65}"/>
                </a:ext>
              </a:extLst>
            </p:cNvPr>
            <p:cNvCxnSpPr>
              <a:cxnSpLocks/>
              <a:stCxn id="104" idx="5"/>
              <a:endCxn id="108" idx="0"/>
            </p:cNvCxnSpPr>
            <p:nvPr/>
          </p:nvCxnSpPr>
          <p:spPr>
            <a:xfrm>
              <a:off x="10095056" y="3902511"/>
              <a:ext cx="292383" cy="3980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F5C42696-3548-4D20-B952-A5EE38BAB0A8}"/>
                </a:ext>
              </a:extLst>
            </p:cNvPr>
            <p:cNvCxnSpPr>
              <a:cxnSpLocks/>
              <a:stCxn id="104" idx="3"/>
              <a:endCxn id="107" idx="7"/>
            </p:cNvCxnSpPr>
            <p:nvPr/>
          </p:nvCxnSpPr>
          <p:spPr>
            <a:xfrm flipH="1">
              <a:off x="9223662" y="3902511"/>
              <a:ext cx="286723" cy="5438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1E13E4DE-EDE4-49B9-9B37-9B75BAAD0F0A}"/>
                    </a:ext>
                  </a:extLst>
                </p:cNvPr>
                <p:cNvSpPr txBox="1"/>
                <p:nvPr/>
              </p:nvSpPr>
              <p:spPr>
                <a:xfrm>
                  <a:off x="10753961" y="3868903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FE23FF47-A68B-4353-A648-8824804BE0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3961" y="3868903"/>
                  <a:ext cx="511871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DFDE2DCF-D034-4B89-9E41-2786D8376DCD}"/>
                  </a:ext>
                </a:extLst>
              </p:cNvPr>
              <p:cNvSpPr txBox="1"/>
              <p:nvPr/>
            </p:nvSpPr>
            <p:spPr>
              <a:xfrm>
                <a:off x="5692157" y="3805010"/>
                <a:ext cx="2953888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</a:t>
                </a:r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Along some</a:t>
                </a:r>
              </a:p>
              <a:p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path, there is some future step 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holds</a:t>
                </a: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DFDE2DCF-D034-4B89-9E41-2786D8376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157" y="3805010"/>
                <a:ext cx="2953888" cy="1815882"/>
              </a:xfrm>
              <a:prstGeom prst="rect">
                <a:avLst/>
              </a:prstGeom>
              <a:blipFill>
                <a:blip r:embed="rId10"/>
                <a:stretch>
                  <a:fillRect l="-4339" t="-4027" b="-8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Oval 112">
            <a:extLst>
              <a:ext uri="{FF2B5EF4-FFF2-40B4-BE49-F238E27FC236}">
                <a16:creationId xmlns:a16="http://schemas.microsoft.com/office/drawing/2014/main" id="{E1B03F66-16AA-4EB5-9BAB-D21C89631F3F}"/>
              </a:ext>
            </a:extLst>
          </p:cNvPr>
          <p:cNvSpPr/>
          <p:nvPr/>
        </p:nvSpPr>
        <p:spPr>
          <a:xfrm>
            <a:off x="55615" y="3922680"/>
            <a:ext cx="790409" cy="77882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4F2676B6-C99D-49E7-B8C2-ABFBA952E15B}"/>
              </a:ext>
            </a:extLst>
          </p:cNvPr>
          <p:cNvCxnSpPr>
            <a:cxnSpLocks/>
            <a:stCxn id="81" idx="3"/>
            <a:endCxn id="113" idx="0"/>
          </p:cNvCxnSpPr>
          <p:nvPr/>
        </p:nvCxnSpPr>
        <p:spPr>
          <a:xfrm flipH="1">
            <a:off x="450820" y="3304485"/>
            <a:ext cx="264849" cy="61819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ACA30F7C-8EDF-44B4-819B-E12C8CBF7F04}"/>
              </a:ext>
            </a:extLst>
          </p:cNvPr>
          <p:cNvSpPr/>
          <p:nvPr/>
        </p:nvSpPr>
        <p:spPr>
          <a:xfrm>
            <a:off x="1795381" y="5620860"/>
            <a:ext cx="790409" cy="77882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98DDF28-ED7B-4C92-9BA8-05718D79C368}"/>
              </a:ext>
            </a:extLst>
          </p:cNvPr>
          <p:cNvCxnSpPr>
            <a:cxnSpLocks/>
            <a:stCxn id="90" idx="3"/>
            <a:endCxn id="115" idx="0"/>
          </p:cNvCxnSpPr>
          <p:nvPr/>
        </p:nvCxnSpPr>
        <p:spPr>
          <a:xfrm flipH="1">
            <a:off x="2190586" y="5260948"/>
            <a:ext cx="228133" cy="35991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A5E22B4A-8B89-428A-86ED-34D6C38B30C5}"/>
              </a:ext>
            </a:extLst>
          </p:cNvPr>
          <p:cNvSpPr/>
          <p:nvPr/>
        </p:nvSpPr>
        <p:spPr>
          <a:xfrm>
            <a:off x="616281" y="4721767"/>
            <a:ext cx="790409" cy="7788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824AF2CE-109D-42B4-9CB1-CB79323176E1}"/>
              </a:ext>
            </a:extLst>
          </p:cNvPr>
          <p:cNvCxnSpPr>
            <a:cxnSpLocks/>
            <a:stCxn id="86" idx="3"/>
            <a:endCxn id="120" idx="0"/>
          </p:cNvCxnSpPr>
          <p:nvPr/>
        </p:nvCxnSpPr>
        <p:spPr>
          <a:xfrm flipH="1">
            <a:off x="1011486" y="4168820"/>
            <a:ext cx="453080" cy="55294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2DD6CC61-37B6-4024-B940-6126BE8F81B1}"/>
                  </a:ext>
                </a:extLst>
              </p:cNvPr>
              <p:cNvSpPr txBox="1"/>
              <p:nvPr/>
            </p:nvSpPr>
            <p:spPr>
              <a:xfrm>
                <a:off x="1271274" y="4993569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2DD6CC61-37B6-4024-B940-6126BE8F8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274" y="4993569"/>
                <a:ext cx="511871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TextBox 127">
            <a:extLst>
              <a:ext uri="{FF2B5EF4-FFF2-40B4-BE49-F238E27FC236}">
                <a16:creationId xmlns:a16="http://schemas.microsoft.com/office/drawing/2014/main" id="{1C247467-392A-41E8-B672-2DBA4733B3E2}"/>
              </a:ext>
            </a:extLst>
          </p:cNvPr>
          <p:cNvSpPr txBox="1"/>
          <p:nvPr/>
        </p:nvSpPr>
        <p:spPr>
          <a:xfrm>
            <a:off x="220836" y="5472045"/>
            <a:ext cx="1341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(Irrelevant)</a:t>
            </a: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B9A483D-BA9F-43D7-AEE8-0B778747FEE8}"/>
              </a:ext>
            </a:extLst>
          </p:cNvPr>
          <p:cNvCxnSpPr>
            <a:cxnSpLocks/>
            <a:stCxn id="91" idx="3"/>
          </p:cNvCxnSpPr>
          <p:nvPr/>
        </p:nvCxnSpPr>
        <p:spPr>
          <a:xfrm flipH="1">
            <a:off x="3482066" y="5229125"/>
            <a:ext cx="328590" cy="67829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95112DB-F6E4-4C9B-B4AC-9FF2044D30B0}"/>
                  </a:ext>
                </a:extLst>
              </p:cNvPr>
              <p:cNvSpPr txBox="1"/>
              <p:nvPr/>
            </p:nvSpPr>
            <p:spPr>
              <a:xfrm>
                <a:off x="3209472" y="5769471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95112DB-F6E4-4C9B-B4AC-9FF2044D3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9472" y="5769471"/>
                <a:ext cx="487634" cy="76944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ADCD8EDA-1039-4C12-B89F-A7B2D91599EB}"/>
              </a:ext>
            </a:extLst>
          </p:cNvPr>
          <p:cNvCxnSpPr>
            <a:cxnSpLocks/>
            <a:stCxn id="91" idx="5"/>
          </p:cNvCxnSpPr>
          <p:nvPr/>
        </p:nvCxnSpPr>
        <p:spPr>
          <a:xfrm>
            <a:off x="4369559" y="5229125"/>
            <a:ext cx="314293" cy="60893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585970E7-A19C-4752-B69E-AA710F1C250B}"/>
                  </a:ext>
                </a:extLst>
              </p:cNvPr>
              <p:cNvSpPr txBox="1"/>
              <p:nvPr/>
            </p:nvSpPr>
            <p:spPr>
              <a:xfrm>
                <a:off x="4564914" y="5665022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585970E7-A19C-4752-B69E-AA710F1C2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4914" y="5665022"/>
                <a:ext cx="487634" cy="76944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605BE2DD-DB5B-4720-8CFB-01DA7CDE7542}"/>
              </a:ext>
            </a:extLst>
          </p:cNvPr>
          <p:cNvCxnSpPr>
            <a:cxnSpLocks/>
          </p:cNvCxnSpPr>
          <p:nvPr/>
        </p:nvCxnSpPr>
        <p:spPr>
          <a:xfrm flipH="1">
            <a:off x="1647980" y="6187034"/>
            <a:ext cx="175231" cy="26659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15EB14E6-17C7-471B-B040-6C9B50630D65}"/>
              </a:ext>
            </a:extLst>
          </p:cNvPr>
          <p:cNvCxnSpPr>
            <a:cxnSpLocks/>
          </p:cNvCxnSpPr>
          <p:nvPr/>
        </p:nvCxnSpPr>
        <p:spPr>
          <a:xfrm flipH="1">
            <a:off x="501752" y="5306542"/>
            <a:ext cx="175231" cy="26659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93C108F3-9D1C-4D02-93DF-B7EA5AF47EDD}"/>
              </a:ext>
            </a:extLst>
          </p:cNvPr>
          <p:cNvCxnSpPr>
            <a:cxnSpLocks/>
          </p:cNvCxnSpPr>
          <p:nvPr/>
        </p:nvCxnSpPr>
        <p:spPr>
          <a:xfrm flipH="1">
            <a:off x="166680" y="4674876"/>
            <a:ext cx="175231" cy="26659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23848218-5E21-4AA2-B1BD-2D90B8DF1094}"/>
              </a:ext>
            </a:extLst>
          </p:cNvPr>
          <p:cNvCxnSpPr>
            <a:cxnSpLocks/>
          </p:cNvCxnSpPr>
          <p:nvPr/>
        </p:nvCxnSpPr>
        <p:spPr>
          <a:xfrm flipH="1">
            <a:off x="9508417" y="5241709"/>
            <a:ext cx="175231" cy="26659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3BBC803A-B68D-4E7E-87E8-7A40C7CCF358}"/>
              </a:ext>
            </a:extLst>
          </p:cNvPr>
          <p:cNvCxnSpPr>
            <a:cxnSpLocks/>
          </p:cNvCxnSpPr>
          <p:nvPr/>
        </p:nvCxnSpPr>
        <p:spPr>
          <a:xfrm flipH="1">
            <a:off x="8501120" y="4138670"/>
            <a:ext cx="175231" cy="26659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774D52AA-A47C-4935-89EA-E97F73A6EF9E}"/>
              </a:ext>
            </a:extLst>
          </p:cNvPr>
          <p:cNvCxnSpPr>
            <a:cxnSpLocks/>
          </p:cNvCxnSpPr>
          <p:nvPr/>
        </p:nvCxnSpPr>
        <p:spPr>
          <a:xfrm flipH="1">
            <a:off x="7719230" y="3277215"/>
            <a:ext cx="175231" cy="26659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29AC9915-F564-4BFA-8BAF-04A7BCF6BC18}"/>
                  </a:ext>
                </a:extLst>
              </p:cNvPr>
              <p:cNvSpPr txBox="1"/>
              <p:nvPr/>
            </p:nvSpPr>
            <p:spPr>
              <a:xfrm>
                <a:off x="9196014" y="5434859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29AC9915-F564-4BFA-8BAF-04A7BCF6B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6014" y="5434859"/>
                <a:ext cx="487634" cy="76944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D14BDFE3-8C28-4461-A790-AA19A1279652}"/>
              </a:ext>
            </a:extLst>
          </p:cNvPr>
          <p:cNvCxnSpPr>
            <a:cxnSpLocks/>
          </p:cNvCxnSpPr>
          <p:nvPr/>
        </p:nvCxnSpPr>
        <p:spPr>
          <a:xfrm flipH="1">
            <a:off x="11059188" y="5249432"/>
            <a:ext cx="175231" cy="26659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F585ACEB-983F-4FA1-9B29-3C9FEE6B4416}"/>
                  </a:ext>
                </a:extLst>
              </p:cNvPr>
              <p:cNvSpPr txBox="1"/>
              <p:nvPr/>
            </p:nvSpPr>
            <p:spPr>
              <a:xfrm>
                <a:off x="10723046" y="5442161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F585ACEB-983F-4FA1-9B29-3C9FEE6B4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3046" y="5442161"/>
                <a:ext cx="487634" cy="7694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5506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01F40C-C65C-424E-B724-123146A07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8D02D-C62F-4BFE-AA20-54C7DA9E1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BEDD889-5D10-4F0B-9802-D3BE3802D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0076A0-3B3D-4EAE-A731-AC4027C42CBF}"/>
                  </a:ext>
                </a:extLst>
              </p:cNvPr>
              <p:cNvSpPr txBox="1"/>
              <p:nvPr/>
            </p:nvSpPr>
            <p:spPr>
              <a:xfrm>
                <a:off x="3077026" y="1350253"/>
                <a:ext cx="309223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𝐀𝐆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: Across all</a:t>
                </a:r>
              </a:p>
              <a:p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paths, and for every successor in the path,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holds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0076A0-3B3D-4EAE-A731-AC4027C42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026" y="1350253"/>
                <a:ext cx="3092230" cy="1815882"/>
              </a:xfrm>
              <a:prstGeom prst="rect">
                <a:avLst/>
              </a:prstGeom>
              <a:blipFill>
                <a:blip r:embed="rId2"/>
                <a:stretch>
                  <a:fillRect l="-4142" t="-3356" r="-2170" b="-8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BB398BA3-CA77-404B-BE92-9EEFAE50B8D7}"/>
              </a:ext>
            </a:extLst>
          </p:cNvPr>
          <p:cNvGrpSpPr/>
          <p:nvPr/>
        </p:nvGrpSpPr>
        <p:grpSpPr>
          <a:xfrm>
            <a:off x="208341" y="1551458"/>
            <a:ext cx="4318632" cy="3859382"/>
            <a:chOff x="1400198" y="1308085"/>
            <a:chExt cx="4517742" cy="3859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E70FCB87-9AAC-4DD2-99FD-73BB7A4B2E32}"/>
                    </a:ext>
                  </a:extLst>
                </p:cNvPr>
                <p:cNvSpPr/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7498D66-10B2-47C6-A0DE-922BCFAFCF77}"/>
                </a:ext>
              </a:extLst>
            </p:cNvPr>
            <p:cNvSpPr/>
            <p:nvPr/>
          </p:nvSpPr>
          <p:spPr>
            <a:xfrm>
              <a:off x="1853408" y="243217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E6FBC3E-2F9B-4D04-9F51-55942BB035F9}"/>
                </a:ext>
              </a:extLst>
            </p:cNvPr>
            <p:cNvSpPr/>
            <p:nvPr/>
          </p:nvSpPr>
          <p:spPr>
            <a:xfrm>
              <a:off x="3518330" y="2271828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7CCC4FE-9929-47AB-9D76-42B9E2354E27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>
            <a:xfrm flipH="1">
              <a:off x="2266834" y="1972856"/>
              <a:ext cx="333413" cy="459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4C18456-410E-424E-A370-D9E9319A9CE1}"/>
                </a:ext>
              </a:extLst>
            </p:cNvPr>
            <p:cNvCxnSpPr>
              <a:cxnSpLocks/>
              <a:stCxn id="8" idx="5"/>
              <a:endCxn id="10" idx="1"/>
            </p:cNvCxnSpPr>
            <p:nvPr/>
          </p:nvCxnSpPr>
          <p:spPr>
            <a:xfrm>
              <a:off x="3184918" y="1972856"/>
              <a:ext cx="454502" cy="4130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82A7D01-E3B0-41B4-AA33-5EC61705C03D}"/>
                    </a:ext>
                  </a:extLst>
                </p:cNvPr>
                <p:cNvSpPr txBox="1"/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49EDF9E-4641-4D00-8D29-26E4B51DF1A5}"/>
                </a:ext>
              </a:extLst>
            </p:cNvPr>
            <p:cNvSpPr/>
            <p:nvPr/>
          </p:nvSpPr>
          <p:spPr>
            <a:xfrm>
              <a:off x="2636833" y="3296511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65563FA-D05E-4482-94F4-99445C2DCBE3}"/>
                </a:ext>
              </a:extLst>
            </p:cNvPr>
            <p:cNvSpPr/>
            <p:nvPr/>
          </p:nvSpPr>
          <p:spPr>
            <a:xfrm>
              <a:off x="4506371" y="329402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F66F313-F7E7-4320-A0D4-3904A89258D4}"/>
                </a:ext>
              </a:extLst>
            </p:cNvPr>
            <p:cNvCxnSpPr>
              <a:cxnSpLocks/>
              <a:stCxn id="10" idx="5"/>
              <a:endCxn id="15" idx="1"/>
            </p:cNvCxnSpPr>
            <p:nvPr/>
          </p:nvCxnSpPr>
          <p:spPr>
            <a:xfrm>
              <a:off x="4224091" y="2936599"/>
              <a:ext cx="403370" cy="4714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D54BD92-69CB-4DD1-A1EA-D048DA495A6D}"/>
                </a:ext>
              </a:extLst>
            </p:cNvPr>
            <p:cNvCxnSpPr>
              <a:cxnSpLocks/>
              <a:stCxn id="10" idx="3"/>
              <a:endCxn id="14" idx="7"/>
            </p:cNvCxnSpPr>
            <p:nvPr/>
          </p:nvCxnSpPr>
          <p:spPr>
            <a:xfrm flipH="1">
              <a:off x="3342594" y="2936599"/>
              <a:ext cx="296826" cy="4739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F54BE69-4E2A-4507-876B-C2B6ECF1F3A7}"/>
                </a:ext>
              </a:extLst>
            </p:cNvPr>
            <p:cNvSpPr/>
            <p:nvPr/>
          </p:nvSpPr>
          <p:spPr>
            <a:xfrm>
              <a:off x="3634977" y="4388639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50610B-99D1-4B27-865C-2B0E9821B7E1}"/>
                </a:ext>
              </a:extLst>
            </p:cNvPr>
            <p:cNvSpPr/>
            <p:nvPr/>
          </p:nvSpPr>
          <p:spPr>
            <a:xfrm>
              <a:off x="5091089" y="435681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95E4910-83A9-495D-A238-DCA8F19C226E}"/>
                </a:ext>
              </a:extLst>
            </p:cNvPr>
            <p:cNvCxnSpPr>
              <a:cxnSpLocks/>
              <a:stCxn id="15" idx="5"/>
              <a:endCxn id="19" idx="0"/>
            </p:cNvCxnSpPr>
            <p:nvPr/>
          </p:nvCxnSpPr>
          <p:spPr>
            <a:xfrm>
              <a:off x="5212132" y="3958797"/>
              <a:ext cx="292383" cy="3980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9371669-67F9-45D1-B65E-629C53EBAFE5}"/>
                </a:ext>
              </a:extLst>
            </p:cNvPr>
            <p:cNvCxnSpPr>
              <a:cxnSpLocks/>
              <a:stCxn id="15" idx="3"/>
              <a:endCxn id="18" idx="7"/>
            </p:cNvCxnSpPr>
            <p:nvPr/>
          </p:nvCxnSpPr>
          <p:spPr>
            <a:xfrm flipH="1">
              <a:off x="4340738" y="3958797"/>
              <a:ext cx="286723" cy="5438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721A76D-AB0E-4247-A16D-60D9B12FDA1D}"/>
                    </a:ext>
                  </a:extLst>
                </p:cNvPr>
                <p:cNvSpPr txBox="1"/>
                <p:nvPr/>
              </p:nvSpPr>
              <p:spPr>
                <a:xfrm>
                  <a:off x="2094803" y="3374022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4803" y="3374022"/>
                  <a:ext cx="511871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42F222B-5FC3-4C7F-820D-6A8564548E29}"/>
                    </a:ext>
                  </a:extLst>
                </p:cNvPr>
                <p:cNvSpPr txBox="1"/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20C313-FFD7-47B4-8B14-88B3D472FF7B}"/>
                  </a:ext>
                </a:extLst>
              </p:cNvPr>
              <p:cNvSpPr txBox="1"/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20C313-FFD7-47B4-8B14-88B3D472F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F0F9F89-B7D8-4FE7-8AA3-583E1FDA2AA5}"/>
                  </a:ext>
                </a:extLst>
              </p:cNvPr>
              <p:cNvSpPr/>
              <p:nvPr/>
            </p:nvSpPr>
            <p:spPr>
              <a:xfrm>
                <a:off x="8354931" y="1438030"/>
                <a:ext cx="826851" cy="778828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F0F9F89-B7D8-4FE7-8AA3-583E1FDA2A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931" y="1438030"/>
                <a:ext cx="826851" cy="7788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349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EF7497A5-6869-46EF-8C8F-EB20DA5F40F9}"/>
              </a:ext>
            </a:extLst>
          </p:cNvPr>
          <p:cNvSpPr/>
          <p:nvPr/>
        </p:nvSpPr>
        <p:spPr>
          <a:xfrm>
            <a:off x="7729182" y="2562121"/>
            <a:ext cx="826851" cy="77882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accent6">
                  <a:lumMod val="40000"/>
                  <a:lumOff val="6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CA84595-0D53-4BB5-9F6E-EAB8B860550D}"/>
              </a:ext>
            </a:extLst>
          </p:cNvPr>
          <p:cNvSpPr/>
          <p:nvPr/>
        </p:nvSpPr>
        <p:spPr>
          <a:xfrm>
            <a:off x="9394104" y="2401773"/>
            <a:ext cx="826851" cy="7788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9EEEC14-319B-496F-B8C2-B5DC0E9689A1}"/>
              </a:ext>
            </a:extLst>
          </p:cNvPr>
          <p:cNvCxnSpPr>
            <a:cxnSpLocks/>
            <a:stCxn id="25" idx="3"/>
            <a:endCxn id="26" idx="0"/>
          </p:cNvCxnSpPr>
          <p:nvPr/>
        </p:nvCxnSpPr>
        <p:spPr>
          <a:xfrm flipH="1">
            <a:off x="8142608" y="2102801"/>
            <a:ext cx="333413" cy="4593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4C5F1D3-DA36-455A-8DEA-2523E022C980}"/>
              </a:ext>
            </a:extLst>
          </p:cNvPr>
          <p:cNvCxnSpPr>
            <a:cxnSpLocks/>
            <a:stCxn id="25" idx="5"/>
            <a:endCxn id="27" idx="1"/>
          </p:cNvCxnSpPr>
          <p:nvPr/>
        </p:nvCxnSpPr>
        <p:spPr>
          <a:xfrm>
            <a:off x="9060692" y="2102801"/>
            <a:ext cx="454502" cy="41302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4DA4857F-EC82-4BCD-BDCC-4A542D8B89A7}"/>
              </a:ext>
            </a:extLst>
          </p:cNvPr>
          <p:cNvSpPr/>
          <p:nvPr/>
        </p:nvSpPr>
        <p:spPr>
          <a:xfrm>
            <a:off x="8512607" y="3426456"/>
            <a:ext cx="826851" cy="77882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accent6">
                  <a:lumMod val="40000"/>
                  <a:lumOff val="6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DA308F4-FAA0-4470-890C-039BE7320C80}"/>
              </a:ext>
            </a:extLst>
          </p:cNvPr>
          <p:cNvSpPr/>
          <p:nvPr/>
        </p:nvSpPr>
        <p:spPr>
          <a:xfrm>
            <a:off x="10382145" y="3423971"/>
            <a:ext cx="826851" cy="7788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FA5BFDE-A5A5-465C-B359-C98C56E807DA}"/>
              </a:ext>
            </a:extLst>
          </p:cNvPr>
          <p:cNvCxnSpPr>
            <a:cxnSpLocks/>
            <a:stCxn id="27" idx="5"/>
            <a:endCxn id="31" idx="1"/>
          </p:cNvCxnSpPr>
          <p:nvPr/>
        </p:nvCxnSpPr>
        <p:spPr>
          <a:xfrm>
            <a:off x="10099865" y="3066544"/>
            <a:ext cx="403370" cy="47148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BA81CF7-D264-4E34-9945-5A45C47D23E9}"/>
              </a:ext>
            </a:extLst>
          </p:cNvPr>
          <p:cNvCxnSpPr>
            <a:cxnSpLocks/>
            <a:stCxn id="27" idx="3"/>
            <a:endCxn id="30" idx="7"/>
          </p:cNvCxnSpPr>
          <p:nvPr/>
        </p:nvCxnSpPr>
        <p:spPr>
          <a:xfrm flipH="1">
            <a:off x="9218368" y="3066544"/>
            <a:ext cx="296826" cy="47396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43F52343-C108-4823-8B85-C84899AD3B8B}"/>
              </a:ext>
            </a:extLst>
          </p:cNvPr>
          <p:cNvSpPr/>
          <p:nvPr/>
        </p:nvSpPr>
        <p:spPr>
          <a:xfrm>
            <a:off x="9510751" y="4518584"/>
            <a:ext cx="826851" cy="77882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F5334E6-636D-4DB9-BE9D-3B79B77D7E48}"/>
              </a:ext>
            </a:extLst>
          </p:cNvPr>
          <p:cNvSpPr/>
          <p:nvPr/>
        </p:nvSpPr>
        <p:spPr>
          <a:xfrm>
            <a:off x="10966863" y="4486761"/>
            <a:ext cx="826851" cy="7788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9840F2A-2277-4EEA-8724-0815DEC54115}"/>
              </a:ext>
            </a:extLst>
          </p:cNvPr>
          <p:cNvCxnSpPr>
            <a:cxnSpLocks/>
            <a:stCxn id="31" idx="5"/>
            <a:endCxn id="35" idx="0"/>
          </p:cNvCxnSpPr>
          <p:nvPr/>
        </p:nvCxnSpPr>
        <p:spPr>
          <a:xfrm>
            <a:off x="11087906" y="4088742"/>
            <a:ext cx="292383" cy="39801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8FBB7DF-2663-4645-BCA9-B4C92B16B98F}"/>
              </a:ext>
            </a:extLst>
          </p:cNvPr>
          <p:cNvCxnSpPr>
            <a:cxnSpLocks/>
            <a:stCxn id="31" idx="3"/>
            <a:endCxn id="34" idx="7"/>
          </p:cNvCxnSpPr>
          <p:nvPr/>
        </p:nvCxnSpPr>
        <p:spPr>
          <a:xfrm flipH="1">
            <a:off x="10216512" y="4088742"/>
            <a:ext cx="286723" cy="54389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3C9235F-B0CF-482C-AF53-D5E1DE35D401}"/>
                  </a:ext>
                </a:extLst>
              </p:cNvPr>
              <p:cNvSpPr txBox="1"/>
              <p:nvPr/>
            </p:nvSpPr>
            <p:spPr>
              <a:xfrm>
                <a:off x="11488555" y="3933809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3C9235F-B0CF-482C-AF53-D5E1DE35D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555" y="3933809"/>
                <a:ext cx="511871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88049C3-CB05-4380-8F74-63F0851FD223}"/>
                  </a:ext>
                </a:extLst>
              </p:cNvPr>
              <p:cNvSpPr txBox="1"/>
              <p:nvPr/>
            </p:nvSpPr>
            <p:spPr>
              <a:xfrm>
                <a:off x="5425362" y="3909782"/>
                <a:ext cx="3200502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: Along some</a:t>
                </a:r>
              </a:p>
              <a:p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path,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always holds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88049C3-CB05-4380-8F74-63F0851FD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362" y="3909782"/>
                <a:ext cx="3200502" cy="1384995"/>
              </a:xfrm>
              <a:prstGeom prst="rect">
                <a:avLst/>
              </a:prstGeom>
              <a:blipFill>
                <a:blip r:embed="rId10"/>
                <a:stretch>
                  <a:fillRect l="-4000" t="-4386" b="-10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9051B4D-A430-4C4B-BBC3-7510D5EC5C58}"/>
                  </a:ext>
                </a:extLst>
              </p:cNvPr>
              <p:cNvSpPr txBox="1"/>
              <p:nvPr/>
            </p:nvSpPr>
            <p:spPr>
              <a:xfrm>
                <a:off x="2721686" y="3536613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9051B4D-A430-4C4B-BBC3-7510D5EC5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686" y="3536613"/>
                <a:ext cx="511871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EFC6753-C335-4562-B5DF-D81E7920CDE3}"/>
                  </a:ext>
                </a:extLst>
              </p:cNvPr>
              <p:cNvSpPr txBox="1"/>
              <p:nvPr/>
            </p:nvSpPr>
            <p:spPr>
              <a:xfrm>
                <a:off x="1838385" y="2538159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EFC6753-C335-4562-B5DF-D81E7920C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85" y="2538159"/>
                <a:ext cx="511871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1E979D6-5EA0-4C5F-B3C3-5B77C3E76E9C}"/>
                  </a:ext>
                </a:extLst>
              </p:cNvPr>
              <p:cNvSpPr txBox="1"/>
              <p:nvPr/>
            </p:nvSpPr>
            <p:spPr>
              <a:xfrm>
                <a:off x="700798" y="156872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1E979D6-5EA0-4C5F-B3C3-5B77C3E76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98" y="1568727"/>
                <a:ext cx="511871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3DEAFBD-2640-44A6-BAF2-E932B87D78D1}"/>
                  </a:ext>
                </a:extLst>
              </p:cNvPr>
              <p:cNvSpPr txBox="1"/>
              <p:nvPr/>
            </p:nvSpPr>
            <p:spPr>
              <a:xfrm>
                <a:off x="10831163" y="2887584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3DEAFBD-2640-44A6-BAF2-E932B87D7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1163" y="2887584"/>
                <a:ext cx="511871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D82D449-8925-4F14-8EA4-DADF57B544C6}"/>
                  </a:ext>
                </a:extLst>
              </p:cNvPr>
              <p:cNvSpPr txBox="1"/>
              <p:nvPr/>
            </p:nvSpPr>
            <p:spPr>
              <a:xfrm>
                <a:off x="10019853" y="201692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D82D449-8925-4F14-8EA4-DADF57B54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9853" y="2016927"/>
                <a:ext cx="511871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23D226D-1E11-4BDD-98B0-EF9D36612D2A}"/>
              </a:ext>
            </a:extLst>
          </p:cNvPr>
          <p:cNvCxnSpPr>
            <a:cxnSpLocks/>
          </p:cNvCxnSpPr>
          <p:nvPr/>
        </p:nvCxnSpPr>
        <p:spPr>
          <a:xfrm flipH="1">
            <a:off x="392714" y="3302286"/>
            <a:ext cx="318719" cy="4593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736BCB0-3EBA-4C2F-BBEC-31FEEED89690}"/>
              </a:ext>
            </a:extLst>
          </p:cNvPr>
          <p:cNvCxnSpPr>
            <a:cxnSpLocks/>
          </p:cNvCxnSpPr>
          <p:nvPr/>
        </p:nvCxnSpPr>
        <p:spPr>
          <a:xfrm flipH="1">
            <a:off x="1222483" y="4228999"/>
            <a:ext cx="318719" cy="4593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698CA51-D3B8-4EC2-82DD-D5A3D500BAB3}"/>
              </a:ext>
            </a:extLst>
          </p:cNvPr>
          <p:cNvCxnSpPr>
            <a:cxnSpLocks/>
          </p:cNvCxnSpPr>
          <p:nvPr/>
        </p:nvCxnSpPr>
        <p:spPr>
          <a:xfrm flipH="1">
            <a:off x="2094694" y="5307828"/>
            <a:ext cx="318719" cy="4593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4900703-2058-4D0C-B901-7380F82AACDE}"/>
              </a:ext>
            </a:extLst>
          </p:cNvPr>
          <p:cNvCxnSpPr>
            <a:cxnSpLocks/>
          </p:cNvCxnSpPr>
          <p:nvPr/>
        </p:nvCxnSpPr>
        <p:spPr>
          <a:xfrm flipH="1">
            <a:off x="3577204" y="5322440"/>
            <a:ext cx="318719" cy="4593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5721546-103E-4194-89CF-9832A8E9F695}"/>
              </a:ext>
            </a:extLst>
          </p:cNvPr>
          <p:cNvCxnSpPr>
            <a:cxnSpLocks/>
          </p:cNvCxnSpPr>
          <p:nvPr/>
        </p:nvCxnSpPr>
        <p:spPr>
          <a:xfrm>
            <a:off x="4437835" y="5271280"/>
            <a:ext cx="423089" cy="55428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46D56D-5800-4D81-AAA8-866DADB8B582}"/>
                  </a:ext>
                </a:extLst>
              </p:cNvPr>
              <p:cNvSpPr txBox="1"/>
              <p:nvPr/>
            </p:nvSpPr>
            <p:spPr>
              <a:xfrm>
                <a:off x="148059" y="3736667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46D56D-5800-4D81-AAA8-866DADB8B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59" y="3736667"/>
                <a:ext cx="487634" cy="76944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47DEF60-156E-4416-B555-E83B39549EE0}"/>
                  </a:ext>
                </a:extLst>
              </p:cNvPr>
              <p:cNvSpPr txBox="1"/>
              <p:nvPr/>
            </p:nvSpPr>
            <p:spPr>
              <a:xfrm>
                <a:off x="847533" y="4612553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47DEF60-156E-4416-B555-E83B39549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533" y="4612553"/>
                <a:ext cx="487634" cy="76944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715DC9-D122-470D-AABA-C5F179063690}"/>
                  </a:ext>
                </a:extLst>
              </p:cNvPr>
              <p:cNvSpPr txBox="1"/>
              <p:nvPr/>
            </p:nvSpPr>
            <p:spPr>
              <a:xfrm>
                <a:off x="1900979" y="5656695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715DC9-D122-470D-AABA-C5F179063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979" y="5656695"/>
                <a:ext cx="487634" cy="76944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AAB7F53-E7AC-45CC-B255-5B14F585C8ED}"/>
                  </a:ext>
                </a:extLst>
              </p:cNvPr>
              <p:cNvSpPr txBox="1"/>
              <p:nvPr/>
            </p:nvSpPr>
            <p:spPr>
              <a:xfrm>
                <a:off x="4671630" y="5706237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AAB7F53-E7AC-45CC-B255-5B14F585C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630" y="5706237"/>
                <a:ext cx="487634" cy="76944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3BC0163-46F6-4D02-A886-5902AB719496}"/>
                  </a:ext>
                </a:extLst>
              </p:cNvPr>
              <p:cNvSpPr txBox="1"/>
              <p:nvPr/>
            </p:nvSpPr>
            <p:spPr>
              <a:xfrm>
                <a:off x="3209472" y="5769471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3BC0163-46F6-4D02-A886-5902AB719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9472" y="5769471"/>
                <a:ext cx="487634" cy="76944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71E0603-6059-4FF1-8AFC-07B5EC994B7F}"/>
                  </a:ext>
                </a:extLst>
              </p:cNvPr>
              <p:cNvSpPr txBox="1"/>
              <p:nvPr/>
            </p:nvSpPr>
            <p:spPr>
              <a:xfrm>
                <a:off x="8926032" y="5485594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71E0603-6059-4FF1-8AFC-07B5EC994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6032" y="5485594"/>
                <a:ext cx="487634" cy="76944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2524932-A839-49E1-9150-BC1B8BE17C6D}"/>
              </a:ext>
            </a:extLst>
          </p:cNvPr>
          <p:cNvCxnSpPr>
            <a:cxnSpLocks/>
          </p:cNvCxnSpPr>
          <p:nvPr/>
        </p:nvCxnSpPr>
        <p:spPr>
          <a:xfrm flipH="1">
            <a:off x="7537382" y="3212234"/>
            <a:ext cx="318719" cy="4593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C1EF2B1-F875-4277-BA2E-FC1A8C86F297}"/>
              </a:ext>
            </a:extLst>
          </p:cNvPr>
          <p:cNvCxnSpPr>
            <a:cxnSpLocks/>
          </p:cNvCxnSpPr>
          <p:nvPr/>
        </p:nvCxnSpPr>
        <p:spPr>
          <a:xfrm flipH="1">
            <a:off x="8367151" y="4138947"/>
            <a:ext cx="318719" cy="4593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15184DE-674A-490B-A372-1C287592B709}"/>
              </a:ext>
            </a:extLst>
          </p:cNvPr>
          <p:cNvCxnSpPr>
            <a:cxnSpLocks/>
          </p:cNvCxnSpPr>
          <p:nvPr/>
        </p:nvCxnSpPr>
        <p:spPr>
          <a:xfrm flipH="1">
            <a:off x="9283040" y="5149357"/>
            <a:ext cx="318719" cy="4593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2A91D4B-40C5-4DC1-B964-31E1165A1BC2}"/>
                  </a:ext>
                </a:extLst>
              </p:cNvPr>
              <p:cNvSpPr txBox="1"/>
              <p:nvPr/>
            </p:nvSpPr>
            <p:spPr>
              <a:xfrm>
                <a:off x="8037236" y="4474119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2A91D4B-40C5-4DC1-B964-31E1165A1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236" y="4474119"/>
                <a:ext cx="487634" cy="76944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8EF65BE-44B3-4E37-A9D9-2E215DD3C6F6}"/>
                  </a:ext>
                </a:extLst>
              </p:cNvPr>
              <p:cNvSpPr txBox="1"/>
              <p:nvPr/>
            </p:nvSpPr>
            <p:spPr>
              <a:xfrm>
                <a:off x="10650674" y="5464881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8EF65BE-44B3-4E37-A9D9-2E215DD3C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0674" y="5464881"/>
                <a:ext cx="487634" cy="76944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B08F11E-8AA8-4FD4-902B-D0B830A36ECA}"/>
              </a:ext>
            </a:extLst>
          </p:cNvPr>
          <p:cNvCxnSpPr>
            <a:cxnSpLocks/>
          </p:cNvCxnSpPr>
          <p:nvPr/>
        </p:nvCxnSpPr>
        <p:spPr>
          <a:xfrm flipH="1">
            <a:off x="10735131" y="5141766"/>
            <a:ext cx="318719" cy="4593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303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9851794-975A-4543-875A-B9CCE80E23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7700" y="2377000"/>
                <a:ext cx="2444951" cy="629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𝐀𝐆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9851794-975A-4543-875A-B9CCE80E23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7700" y="2377000"/>
                <a:ext cx="2444951" cy="629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D013ED-7AED-4BE9-94E1-CE07D0225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2B47DE-0386-4888-986C-0BACB248D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77B2174-58E9-4754-83C7-6AFBBFAF3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 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2D2E7E3-DC3A-4C46-8203-77235B465169}"/>
              </a:ext>
            </a:extLst>
          </p:cNvPr>
          <p:cNvGrpSpPr/>
          <p:nvPr/>
        </p:nvGrpSpPr>
        <p:grpSpPr>
          <a:xfrm>
            <a:off x="6361329" y="1707801"/>
            <a:ext cx="4545055" cy="3999749"/>
            <a:chOff x="6361329" y="1707801"/>
            <a:chExt cx="4545055" cy="39997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01E6BA19-8CC3-4C88-88EE-398C34DD62D5}"/>
                    </a:ext>
                  </a:extLst>
                </p:cNvPr>
                <p:cNvSpPr/>
                <p:nvPr/>
              </p:nvSpPr>
              <p:spPr>
                <a:xfrm>
                  <a:off x="6751647" y="2085795"/>
                  <a:ext cx="740229" cy="707573"/>
                </a:xfrm>
                <a:prstGeom prst="ellipse">
                  <a:avLst/>
                </a:prstGeom>
                <a:ln>
                  <a:tailEnd w="lg" len="lg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01E6BA19-8CC3-4C88-88EE-398C34DD62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1647" y="2085795"/>
                  <a:ext cx="740229" cy="70757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tailEnd w="lg" len="lg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B4C18738-9D84-4A63-90D9-5C453B45AE78}"/>
                    </a:ext>
                  </a:extLst>
                </p:cNvPr>
                <p:cNvSpPr/>
                <p:nvPr/>
              </p:nvSpPr>
              <p:spPr>
                <a:xfrm>
                  <a:off x="6751647" y="3688453"/>
                  <a:ext cx="740229" cy="707573"/>
                </a:xfrm>
                <a:prstGeom prst="ellipse">
                  <a:avLst/>
                </a:prstGeom>
                <a:ln>
                  <a:tailEnd w="lg" len="lg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B4C18738-9D84-4A63-90D9-5C453B45AE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1647" y="3688453"/>
                  <a:ext cx="740229" cy="70757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tailEnd w="lg" len="lg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50845E5-A490-4E4A-B822-400377A543E1}"/>
                    </a:ext>
                  </a:extLst>
                </p:cNvPr>
                <p:cNvSpPr/>
                <p:nvPr/>
              </p:nvSpPr>
              <p:spPr>
                <a:xfrm>
                  <a:off x="8493359" y="3688454"/>
                  <a:ext cx="740229" cy="707573"/>
                </a:xfrm>
                <a:prstGeom prst="ellipse">
                  <a:avLst/>
                </a:prstGeom>
                <a:ln>
                  <a:tailEnd w="lg" len="lg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50845E5-A490-4E4A-B822-400377A543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3359" y="3688454"/>
                  <a:ext cx="740229" cy="70757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tailEnd w="lg" len="lg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4A265A5E-D8BA-45BA-A63C-5AF4E6B2EA5E}"/>
                    </a:ext>
                  </a:extLst>
                </p:cNvPr>
                <p:cNvSpPr/>
                <p:nvPr/>
              </p:nvSpPr>
              <p:spPr>
                <a:xfrm>
                  <a:off x="8493360" y="2085796"/>
                  <a:ext cx="740229" cy="707573"/>
                </a:xfrm>
                <a:prstGeom prst="ellipse">
                  <a:avLst/>
                </a:prstGeom>
                <a:ln>
                  <a:tailEnd w="lg" len="lg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4A265A5E-D8BA-45BA-A63C-5AF4E6B2EA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3360" y="2085796"/>
                  <a:ext cx="740229" cy="70757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tailEnd w="lg" len="lg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050F7C-56A0-424C-85BB-E7F68CA83EED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>
              <a:off x="7491876" y="2439582"/>
              <a:ext cx="1001484" cy="1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D71DECA-F802-4A36-ACBA-854E5248311B}"/>
                </a:ext>
              </a:extLst>
            </p:cNvPr>
            <p:cNvCxnSpPr>
              <a:cxnSpLocks/>
              <a:stCxn id="9" idx="4"/>
              <a:endCxn id="8" idx="0"/>
            </p:cNvCxnSpPr>
            <p:nvPr/>
          </p:nvCxnSpPr>
          <p:spPr>
            <a:xfrm flipH="1">
              <a:off x="8863474" y="2793369"/>
              <a:ext cx="1" cy="89508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849DD32-DAFA-4FCF-8C8F-60788391EDF6}"/>
                </a:ext>
              </a:extLst>
            </p:cNvPr>
            <p:cNvCxnSpPr>
              <a:cxnSpLocks/>
              <a:stCxn id="8" idx="2"/>
              <a:endCxn id="7" idx="6"/>
            </p:cNvCxnSpPr>
            <p:nvPr/>
          </p:nvCxnSpPr>
          <p:spPr>
            <a:xfrm flipH="1" flipV="1">
              <a:off x="7491876" y="4042240"/>
              <a:ext cx="1001483" cy="1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664E3AB-7BB6-4B12-B58E-53D24C8A61F6}"/>
                </a:ext>
              </a:extLst>
            </p:cNvPr>
            <p:cNvCxnSpPr>
              <a:cxnSpLocks/>
              <a:stCxn id="8" idx="5"/>
            </p:cNvCxnSpPr>
            <p:nvPr/>
          </p:nvCxnSpPr>
          <p:spPr>
            <a:xfrm>
              <a:off x="9125184" y="4292405"/>
              <a:ext cx="293011" cy="39475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39860BB-D6C2-4EF2-8040-B2B455D0F08B}"/>
                </a:ext>
              </a:extLst>
            </p:cNvPr>
            <p:cNvCxnSpPr>
              <a:cxnSpLocks/>
              <a:stCxn id="7" idx="0"/>
              <a:endCxn id="6" idx="4"/>
            </p:cNvCxnSpPr>
            <p:nvPr/>
          </p:nvCxnSpPr>
          <p:spPr>
            <a:xfrm flipV="1">
              <a:off x="7121762" y="2793368"/>
              <a:ext cx="0" cy="89508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A068665-DC51-4CDD-9D42-45783FA00BB4}"/>
                    </a:ext>
                  </a:extLst>
                </p:cNvPr>
                <p:cNvSpPr txBox="1"/>
                <p:nvPr/>
              </p:nvSpPr>
              <p:spPr>
                <a:xfrm>
                  <a:off x="9419389" y="5338218"/>
                  <a:ext cx="3686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A068665-DC51-4CDD-9D42-45783FA00B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9389" y="5338218"/>
                  <a:ext cx="368626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DAA87B0E-D926-4453-BE61-DC175C5582E7}"/>
                    </a:ext>
                  </a:extLst>
                </p:cNvPr>
                <p:cNvSpPr/>
                <p:nvPr/>
              </p:nvSpPr>
              <p:spPr>
                <a:xfrm>
                  <a:off x="9233588" y="4646191"/>
                  <a:ext cx="740229" cy="70757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tailEnd w="lg" len="lg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DAA87B0E-D926-4453-BE61-DC175C5582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3588" y="4646191"/>
                  <a:ext cx="740229" cy="70757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tailEnd w="lg" len="lg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D83D1F22-36B0-4F90-A9C3-4E999DAD15C1}"/>
                    </a:ext>
                  </a:extLst>
                </p:cNvPr>
                <p:cNvSpPr/>
                <p:nvPr/>
              </p:nvSpPr>
              <p:spPr>
                <a:xfrm>
                  <a:off x="10166155" y="3480072"/>
                  <a:ext cx="740229" cy="707573"/>
                </a:xfrm>
                <a:prstGeom prst="ellipse">
                  <a:avLst/>
                </a:prstGeom>
                <a:ln>
                  <a:tailEnd w="lg" len="lg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D83D1F22-36B0-4F90-A9C3-4E999DAD15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66155" y="3480072"/>
                  <a:ext cx="740229" cy="707573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tailEnd w="lg" len="lg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AFCAEAE-D9D2-4AEB-B6A0-4B6FE96177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82106" y="4094051"/>
              <a:ext cx="487740" cy="59311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3FF1C42-D4B4-4D92-B688-AA4BA7863374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6361329" y="1707801"/>
              <a:ext cx="498722" cy="48161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5CD0D8E-43BC-4558-AD2A-342408D8FA00}"/>
                </a:ext>
              </a:extLst>
            </p:cNvPr>
            <p:cNvCxnSpPr>
              <a:cxnSpLocks/>
              <a:endCxn id="26" idx="4"/>
            </p:cNvCxnSpPr>
            <p:nvPr/>
          </p:nvCxnSpPr>
          <p:spPr>
            <a:xfrm flipV="1">
              <a:off x="9966713" y="4187645"/>
              <a:ext cx="569557" cy="673806"/>
            </a:xfrm>
            <a:prstGeom prst="straightConnector1">
              <a:avLst/>
            </a:prstGeom>
            <a:ln>
              <a:headEnd type="triangl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01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9851794-975A-4543-875A-B9CCE80E23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5293" y="2850734"/>
                <a:ext cx="4884946" cy="629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Does LTS satisfy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𝐀𝐆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9851794-975A-4543-875A-B9CCE80E23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5293" y="2850734"/>
                <a:ext cx="4884946" cy="629338"/>
              </a:xfrm>
              <a:blipFill>
                <a:blip r:embed="rId2"/>
                <a:stretch>
                  <a:fillRect l="-1247" t="-16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D013ED-7AED-4BE9-94E1-CE07D0225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2B47DE-0386-4888-986C-0BACB248D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77B2174-58E9-4754-83C7-6AFBBFAF3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satisfaction by a LTS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2D2E7E3-DC3A-4C46-8203-77235B465169}"/>
              </a:ext>
            </a:extLst>
          </p:cNvPr>
          <p:cNvGrpSpPr/>
          <p:nvPr/>
        </p:nvGrpSpPr>
        <p:grpSpPr>
          <a:xfrm>
            <a:off x="6361329" y="1707801"/>
            <a:ext cx="4545055" cy="3999749"/>
            <a:chOff x="6361329" y="1707801"/>
            <a:chExt cx="4545055" cy="39997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01E6BA19-8CC3-4C88-88EE-398C34DD62D5}"/>
                    </a:ext>
                  </a:extLst>
                </p:cNvPr>
                <p:cNvSpPr/>
                <p:nvPr/>
              </p:nvSpPr>
              <p:spPr>
                <a:xfrm>
                  <a:off x="6751647" y="2085795"/>
                  <a:ext cx="740229" cy="707573"/>
                </a:xfrm>
                <a:prstGeom prst="ellipse">
                  <a:avLst/>
                </a:prstGeom>
                <a:ln>
                  <a:tailEnd w="lg" len="lg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01E6BA19-8CC3-4C88-88EE-398C34DD62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1647" y="2085795"/>
                  <a:ext cx="740229" cy="70757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tailEnd w="lg" len="lg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B4C18738-9D84-4A63-90D9-5C453B45AE78}"/>
                    </a:ext>
                  </a:extLst>
                </p:cNvPr>
                <p:cNvSpPr/>
                <p:nvPr/>
              </p:nvSpPr>
              <p:spPr>
                <a:xfrm>
                  <a:off x="6751647" y="3688453"/>
                  <a:ext cx="740229" cy="707573"/>
                </a:xfrm>
                <a:prstGeom prst="ellipse">
                  <a:avLst/>
                </a:prstGeom>
                <a:ln>
                  <a:tailEnd w="lg" len="lg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B4C18738-9D84-4A63-90D9-5C453B45AE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1647" y="3688453"/>
                  <a:ext cx="740229" cy="70757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tailEnd w="lg" len="lg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50845E5-A490-4E4A-B822-400377A543E1}"/>
                    </a:ext>
                  </a:extLst>
                </p:cNvPr>
                <p:cNvSpPr/>
                <p:nvPr/>
              </p:nvSpPr>
              <p:spPr>
                <a:xfrm>
                  <a:off x="8493359" y="3688454"/>
                  <a:ext cx="740229" cy="707573"/>
                </a:xfrm>
                <a:prstGeom prst="ellipse">
                  <a:avLst/>
                </a:prstGeom>
                <a:ln>
                  <a:tailEnd w="lg" len="lg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50845E5-A490-4E4A-B822-400377A543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3359" y="3688454"/>
                  <a:ext cx="740229" cy="70757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tailEnd w="lg" len="lg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4A265A5E-D8BA-45BA-A63C-5AF4E6B2EA5E}"/>
                    </a:ext>
                  </a:extLst>
                </p:cNvPr>
                <p:cNvSpPr/>
                <p:nvPr/>
              </p:nvSpPr>
              <p:spPr>
                <a:xfrm>
                  <a:off x="8493360" y="2085796"/>
                  <a:ext cx="740229" cy="707573"/>
                </a:xfrm>
                <a:prstGeom prst="ellipse">
                  <a:avLst/>
                </a:prstGeom>
                <a:ln>
                  <a:tailEnd w="lg" len="lg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4A265A5E-D8BA-45BA-A63C-5AF4E6B2EA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3360" y="2085796"/>
                  <a:ext cx="740229" cy="70757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tailEnd w="lg" len="lg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050F7C-56A0-424C-85BB-E7F68CA83EED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>
              <a:off x="7491876" y="2439582"/>
              <a:ext cx="1001484" cy="1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D71DECA-F802-4A36-ACBA-854E5248311B}"/>
                </a:ext>
              </a:extLst>
            </p:cNvPr>
            <p:cNvCxnSpPr>
              <a:cxnSpLocks/>
              <a:stCxn id="9" idx="4"/>
              <a:endCxn id="8" idx="0"/>
            </p:cNvCxnSpPr>
            <p:nvPr/>
          </p:nvCxnSpPr>
          <p:spPr>
            <a:xfrm flipH="1">
              <a:off x="8863474" y="2793369"/>
              <a:ext cx="1" cy="89508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849DD32-DAFA-4FCF-8C8F-60788391EDF6}"/>
                </a:ext>
              </a:extLst>
            </p:cNvPr>
            <p:cNvCxnSpPr>
              <a:cxnSpLocks/>
              <a:stCxn id="8" idx="2"/>
              <a:endCxn id="7" idx="6"/>
            </p:cNvCxnSpPr>
            <p:nvPr/>
          </p:nvCxnSpPr>
          <p:spPr>
            <a:xfrm flipH="1" flipV="1">
              <a:off x="7491876" y="4042240"/>
              <a:ext cx="1001483" cy="1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664E3AB-7BB6-4B12-B58E-53D24C8A61F6}"/>
                </a:ext>
              </a:extLst>
            </p:cNvPr>
            <p:cNvCxnSpPr>
              <a:cxnSpLocks/>
              <a:stCxn id="8" idx="5"/>
            </p:cNvCxnSpPr>
            <p:nvPr/>
          </p:nvCxnSpPr>
          <p:spPr>
            <a:xfrm>
              <a:off x="9125184" y="4292405"/>
              <a:ext cx="293011" cy="39475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39860BB-D6C2-4EF2-8040-B2B455D0F08B}"/>
                </a:ext>
              </a:extLst>
            </p:cNvPr>
            <p:cNvCxnSpPr>
              <a:cxnSpLocks/>
              <a:stCxn id="7" idx="0"/>
              <a:endCxn id="6" idx="4"/>
            </p:cNvCxnSpPr>
            <p:nvPr/>
          </p:nvCxnSpPr>
          <p:spPr>
            <a:xfrm flipV="1">
              <a:off x="7121762" y="2793368"/>
              <a:ext cx="0" cy="89508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A068665-DC51-4CDD-9D42-45783FA00BB4}"/>
                    </a:ext>
                  </a:extLst>
                </p:cNvPr>
                <p:cNvSpPr txBox="1"/>
                <p:nvPr/>
              </p:nvSpPr>
              <p:spPr>
                <a:xfrm>
                  <a:off x="9419389" y="5338218"/>
                  <a:ext cx="3686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A068665-DC51-4CDD-9D42-45783FA00B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9389" y="5338218"/>
                  <a:ext cx="368626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DAA87B0E-D926-4453-BE61-DC175C5582E7}"/>
                    </a:ext>
                  </a:extLst>
                </p:cNvPr>
                <p:cNvSpPr/>
                <p:nvPr/>
              </p:nvSpPr>
              <p:spPr>
                <a:xfrm>
                  <a:off x="9233588" y="4646191"/>
                  <a:ext cx="740229" cy="70757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tailEnd w="lg" len="lg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DAA87B0E-D926-4453-BE61-DC175C5582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3588" y="4646191"/>
                  <a:ext cx="740229" cy="70757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tailEnd w="lg" len="lg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D83D1F22-36B0-4F90-A9C3-4E999DAD15C1}"/>
                    </a:ext>
                  </a:extLst>
                </p:cNvPr>
                <p:cNvSpPr/>
                <p:nvPr/>
              </p:nvSpPr>
              <p:spPr>
                <a:xfrm>
                  <a:off x="10166155" y="3480072"/>
                  <a:ext cx="740229" cy="707573"/>
                </a:xfrm>
                <a:prstGeom prst="ellipse">
                  <a:avLst/>
                </a:prstGeom>
                <a:ln>
                  <a:tailEnd w="lg" len="lg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D83D1F22-36B0-4F90-A9C3-4E999DAD15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66155" y="3480072"/>
                  <a:ext cx="740229" cy="707573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tailEnd w="lg" len="lg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AFCAEAE-D9D2-4AEB-B6A0-4B6FE96177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82106" y="4094051"/>
              <a:ext cx="487740" cy="59311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3FF1C42-D4B4-4D92-B688-AA4BA7863374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6361329" y="1707801"/>
              <a:ext cx="498722" cy="48161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5CD0D8E-43BC-4558-AD2A-342408D8FA00}"/>
                </a:ext>
              </a:extLst>
            </p:cNvPr>
            <p:cNvCxnSpPr>
              <a:cxnSpLocks/>
              <a:endCxn id="26" idx="4"/>
            </p:cNvCxnSpPr>
            <p:nvPr/>
          </p:nvCxnSpPr>
          <p:spPr>
            <a:xfrm flipV="1">
              <a:off x="9966713" y="4187645"/>
              <a:ext cx="569557" cy="673806"/>
            </a:xfrm>
            <a:prstGeom prst="straightConnector1">
              <a:avLst/>
            </a:prstGeom>
            <a:ln>
              <a:headEnd type="triangl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410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9851794-975A-4543-875A-B9CCE80E23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077" y="1185429"/>
                <a:ext cx="4884946" cy="6293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Does LTS satisfy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𝐀𝐆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No!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9851794-975A-4543-875A-B9CCE80E23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077" y="1185429"/>
                <a:ext cx="4884946" cy="629338"/>
              </a:xfrm>
              <a:blipFill>
                <a:blip r:embed="rId2"/>
                <a:stretch>
                  <a:fillRect l="-748" t="-21154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D013ED-7AED-4BE9-94E1-CE07D0225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2B47DE-0386-4888-986C-0BACB248D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77B2174-58E9-4754-83C7-6AFBBFAF3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satisfaction by a LTS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2D2E7E3-DC3A-4C46-8203-77235B465169}"/>
              </a:ext>
            </a:extLst>
          </p:cNvPr>
          <p:cNvGrpSpPr/>
          <p:nvPr/>
        </p:nvGrpSpPr>
        <p:grpSpPr>
          <a:xfrm>
            <a:off x="6361329" y="1707801"/>
            <a:ext cx="4545055" cy="3999749"/>
            <a:chOff x="6361329" y="1707801"/>
            <a:chExt cx="4545055" cy="39997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01E6BA19-8CC3-4C88-88EE-398C34DD62D5}"/>
                    </a:ext>
                  </a:extLst>
                </p:cNvPr>
                <p:cNvSpPr/>
                <p:nvPr/>
              </p:nvSpPr>
              <p:spPr>
                <a:xfrm>
                  <a:off x="6751647" y="2085795"/>
                  <a:ext cx="740229" cy="707573"/>
                </a:xfrm>
                <a:prstGeom prst="ellipse">
                  <a:avLst/>
                </a:prstGeom>
                <a:ln>
                  <a:tailEnd w="lg" len="lg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01E6BA19-8CC3-4C88-88EE-398C34DD62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1647" y="2085795"/>
                  <a:ext cx="740229" cy="70757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tailEnd w="lg" len="lg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B4C18738-9D84-4A63-90D9-5C453B45AE78}"/>
                    </a:ext>
                  </a:extLst>
                </p:cNvPr>
                <p:cNvSpPr/>
                <p:nvPr/>
              </p:nvSpPr>
              <p:spPr>
                <a:xfrm>
                  <a:off x="6751647" y="3688453"/>
                  <a:ext cx="740229" cy="707573"/>
                </a:xfrm>
                <a:prstGeom prst="ellipse">
                  <a:avLst/>
                </a:prstGeom>
                <a:ln>
                  <a:tailEnd w="lg" len="lg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B4C18738-9D84-4A63-90D9-5C453B45AE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1647" y="3688453"/>
                  <a:ext cx="740229" cy="70757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tailEnd w="lg" len="lg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50845E5-A490-4E4A-B822-400377A543E1}"/>
                    </a:ext>
                  </a:extLst>
                </p:cNvPr>
                <p:cNvSpPr/>
                <p:nvPr/>
              </p:nvSpPr>
              <p:spPr>
                <a:xfrm>
                  <a:off x="8493359" y="3688454"/>
                  <a:ext cx="740229" cy="707573"/>
                </a:xfrm>
                <a:prstGeom prst="ellipse">
                  <a:avLst/>
                </a:prstGeom>
                <a:ln>
                  <a:tailEnd w="lg" len="lg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50845E5-A490-4E4A-B822-400377A543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3359" y="3688454"/>
                  <a:ext cx="740229" cy="70757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tailEnd w="lg" len="lg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4A265A5E-D8BA-45BA-A63C-5AF4E6B2EA5E}"/>
                    </a:ext>
                  </a:extLst>
                </p:cNvPr>
                <p:cNvSpPr/>
                <p:nvPr/>
              </p:nvSpPr>
              <p:spPr>
                <a:xfrm>
                  <a:off x="8493360" y="2085796"/>
                  <a:ext cx="740229" cy="707573"/>
                </a:xfrm>
                <a:prstGeom prst="ellipse">
                  <a:avLst/>
                </a:prstGeom>
                <a:ln>
                  <a:tailEnd w="lg" len="lg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4A265A5E-D8BA-45BA-A63C-5AF4E6B2EA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3360" y="2085796"/>
                  <a:ext cx="740229" cy="70757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tailEnd w="lg" len="lg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050F7C-56A0-424C-85BB-E7F68CA83EED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>
              <a:off x="7491876" y="2439582"/>
              <a:ext cx="1001484" cy="1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D71DECA-F802-4A36-ACBA-854E5248311B}"/>
                </a:ext>
              </a:extLst>
            </p:cNvPr>
            <p:cNvCxnSpPr>
              <a:cxnSpLocks/>
              <a:stCxn id="9" idx="4"/>
              <a:endCxn id="8" idx="0"/>
            </p:cNvCxnSpPr>
            <p:nvPr/>
          </p:nvCxnSpPr>
          <p:spPr>
            <a:xfrm flipH="1">
              <a:off x="8863474" y="2793369"/>
              <a:ext cx="1" cy="89508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849DD32-DAFA-4FCF-8C8F-60788391EDF6}"/>
                </a:ext>
              </a:extLst>
            </p:cNvPr>
            <p:cNvCxnSpPr>
              <a:cxnSpLocks/>
              <a:stCxn id="8" idx="2"/>
              <a:endCxn id="7" idx="6"/>
            </p:cNvCxnSpPr>
            <p:nvPr/>
          </p:nvCxnSpPr>
          <p:spPr>
            <a:xfrm flipH="1" flipV="1">
              <a:off x="7491876" y="4042240"/>
              <a:ext cx="1001483" cy="1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664E3AB-7BB6-4B12-B58E-53D24C8A61F6}"/>
                </a:ext>
              </a:extLst>
            </p:cNvPr>
            <p:cNvCxnSpPr>
              <a:cxnSpLocks/>
              <a:stCxn id="8" idx="5"/>
            </p:cNvCxnSpPr>
            <p:nvPr/>
          </p:nvCxnSpPr>
          <p:spPr>
            <a:xfrm>
              <a:off x="9125184" y="4292405"/>
              <a:ext cx="293011" cy="39475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39860BB-D6C2-4EF2-8040-B2B455D0F08B}"/>
                </a:ext>
              </a:extLst>
            </p:cNvPr>
            <p:cNvCxnSpPr>
              <a:cxnSpLocks/>
              <a:stCxn id="7" idx="0"/>
              <a:endCxn id="6" idx="4"/>
            </p:cNvCxnSpPr>
            <p:nvPr/>
          </p:nvCxnSpPr>
          <p:spPr>
            <a:xfrm flipV="1">
              <a:off x="7121762" y="2793368"/>
              <a:ext cx="0" cy="89508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A068665-DC51-4CDD-9D42-45783FA00BB4}"/>
                    </a:ext>
                  </a:extLst>
                </p:cNvPr>
                <p:cNvSpPr txBox="1"/>
                <p:nvPr/>
              </p:nvSpPr>
              <p:spPr>
                <a:xfrm>
                  <a:off x="9419389" y="5338218"/>
                  <a:ext cx="3686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A068665-DC51-4CDD-9D42-45783FA00B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9389" y="5338218"/>
                  <a:ext cx="368626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DAA87B0E-D926-4453-BE61-DC175C5582E7}"/>
                    </a:ext>
                  </a:extLst>
                </p:cNvPr>
                <p:cNvSpPr/>
                <p:nvPr/>
              </p:nvSpPr>
              <p:spPr>
                <a:xfrm>
                  <a:off x="9233588" y="4646191"/>
                  <a:ext cx="740229" cy="70757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tailEnd w="lg" len="lg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DAA87B0E-D926-4453-BE61-DC175C5582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3588" y="4646191"/>
                  <a:ext cx="740229" cy="70757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tailEnd w="lg" len="lg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D83D1F22-36B0-4F90-A9C3-4E999DAD15C1}"/>
                    </a:ext>
                  </a:extLst>
                </p:cNvPr>
                <p:cNvSpPr/>
                <p:nvPr/>
              </p:nvSpPr>
              <p:spPr>
                <a:xfrm>
                  <a:off x="10166155" y="3480072"/>
                  <a:ext cx="740229" cy="707573"/>
                </a:xfrm>
                <a:prstGeom prst="ellipse">
                  <a:avLst/>
                </a:prstGeom>
                <a:ln>
                  <a:tailEnd w="lg" len="lg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D83D1F22-36B0-4F90-A9C3-4E999DAD15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66155" y="3480072"/>
                  <a:ext cx="740229" cy="707573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tailEnd w="lg" len="lg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AFCAEAE-D9D2-4AEB-B6A0-4B6FE96177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82106" y="4094051"/>
              <a:ext cx="487740" cy="59311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3FF1C42-D4B4-4D92-B688-AA4BA7863374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6361329" y="1707801"/>
              <a:ext cx="498722" cy="48161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5CD0D8E-43BC-4558-AD2A-342408D8FA00}"/>
                </a:ext>
              </a:extLst>
            </p:cNvPr>
            <p:cNvCxnSpPr>
              <a:cxnSpLocks/>
              <a:endCxn id="26" idx="4"/>
            </p:cNvCxnSpPr>
            <p:nvPr/>
          </p:nvCxnSpPr>
          <p:spPr>
            <a:xfrm flipV="1">
              <a:off x="9966713" y="4187645"/>
              <a:ext cx="569557" cy="673806"/>
            </a:xfrm>
            <a:prstGeom prst="straightConnector1">
              <a:avLst/>
            </a:prstGeom>
            <a:ln>
              <a:headEnd type="triangl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E1D6100-3F3E-4660-90FD-136E4A45885D}"/>
                  </a:ext>
                </a:extLst>
              </p:cNvPr>
              <p:cNvSpPr/>
              <p:nvPr/>
            </p:nvSpPr>
            <p:spPr>
              <a:xfrm>
                <a:off x="2977790" y="2008739"/>
                <a:ext cx="226433" cy="229727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E1D6100-3F3E-4660-90FD-136E4A4588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790" y="2008739"/>
                <a:ext cx="226433" cy="229727"/>
              </a:xfrm>
              <a:prstGeom prst="ellipse">
                <a:avLst/>
              </a:prstGeom>
              <a:blipFill>
                <a:blip r:embed="rId10"/>
                <a:stretch>
                  <a:fillRect l="-2500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B25367C-5A9A-4CD0-AFA8-2129FE1F9A83}"/>
                  </a:ext>
                </a:extLst>
              </p:cNvPr>
              <p:cNvSpPr/>
              <p:nvPr/>
            </p:nvSpPr>
            <p:spPr>
              <a:xfrm>
                <a:off x="2978985" y="2392271"/>
                <a:ext cx="226433" cy="229727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B25367C-5A9A-4CD0-AFA8-2129FE1F9A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985" y="2392271"/>
                <a:ext cx="226433" cy="229727"/>
              </a:xfrm>
              <a:prstGeom prst="ellipse">
                <a:avLst/>
              </a:prstGeom>
              <a:blipFill>
                <a:blip r:embed="rId11"/>
                <a:stretch>
                  <a:fillRect l="-2564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D948E3A4-27BE-4802-B74B-8B5FD7D80BDB}"/>
                  </a:ext>
                </a:extLst>
              </p:cNvPr>
              <p:cNvSpPr/>
              <p:nvPr/>
            </p:nvSpPr>
            <p:spPr>
              <a:xfrm>
                <a:off x="2977790" y="2775803"/>
                <a:ext cx="226433" cy="229727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D948E3A4-27BE-4802-B74B-8B5FD7D80B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790" y="2775803"/>
                <a:ext cx="226433" cy="229727"/>
              </a:xfrm>
              <a:prstGeom prst="ellipse">
                <a:avLst/>
              </a:prstGeom>
              <a:blipFill>
                <a:blip r:embed="rId12"/>
                <a:stretch>
                  <a:fillRect l="-2500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A1AE3592-BA38-47EE-B415-12FD95E5BA65}"/>
                  </a:ext>
                </a:extLst>
              </p:cNvPr>
              <p:cNvSpPr/>
              <p:nvPr/>
            </p:nvSpPr>
            <p:spPr>
              <a:xfrm>
                <a:off x="2977790" y="3127453"/>
                <a:ext cx="226433" cy="229727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A1AE3592-BA38-47EE-B415-12FD95E5BA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790" y="3127453"/>
                <a:ext cx="226433" cy="229727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5E29768-4715-454F-869D-B61E9D79BAF4}"/>
                  </a:ext>
                </a:extLst>
              </p:cNvPr>
              <p:cNvSpPr/>
              <p:nvPr/>
            </p:nvSpPr>
            <p:spPr>
              <a:xfrm>
                <a:off x="2977790" y="3536241"/>
                <a:ext cx="226433" cy="229727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5E29768-4715-454F-869D-B61E9D79B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790" y="3536241"/>
                <a:ext cx="226433" cy="229727"/>
              </a:xfrm>
              <a:prstGeom prst="ellipse">
                <a:avLst/>
              </a:prstGeom>
              <a:blipFill>
                <a:blip r:embed="rId14"/>
                <a:stretch>
                  <a:fillRect l="-2500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93D5589-2030-4986-9859-D51620C93B45}"/>
                  </a:ext>
                </a:extLst>
              </p:cNvPr>
              <p:cNvSpPr/>
              <p:nvPr/>
            </p:nvSpPr>
            <p:spPr>
              <a:xfrm>
                <a:off x="3411966" y="3126046"/>
                <a:ext cx="226433" cy="22972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93D5589-2030-4986-9859-D51620C93B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966" y="3126046"/>
                <a:ext cx="226433" cy="229727"/>
              </a:xfrm>
              <a:prstGeom prst="ellipse">
                <a:avLst/>
              </a:prstGeom>
              <a:blipFill>
                <a:blip r:embed="rId15"/>
                <a:stretch>
                  <a:fillRect l="-2564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AD152E6-38EE-46D2-B0F9-24F41B07C3C2}"/>
                  </a:ext>
                </a:extLst>
              </p:cNvPr>
              <p:cNvSpPr/>
              <p:nvPr/>
            </p:nvSpPr>
            <p:spPr>
              <a:xfrm>
                <a:off x="2977790" y="3913656"/>
                <a:ext cx="226433" cy="229727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AD152E6-38EE-46D2-B0F9-24F41B07C3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790" y="3913656"/>
                <a:ext cx="226433" cy="229727"/>
              </a:xfrm>
              <a:prstGeom prst="ellipse">
                <a:avLst/>
              </a:prstGeom>
              <a:blipFill>
                <a:blip r:embed="rId16"/>
                <a:stretch>
                  <a:fillRect l="-2500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7C5F142-ABC2-4D75-B201-0A3AA45413DB}"/>
                  </a:ext>
                </a:extLst>
              </p:cNvPr>
              <p:cNvSpPr/>
              <p:nvPr/>
            </p:nvSpPr>
            <p:spPr>
              <a:xfrm>
                <a:off x="2977790" y="4267309"/>
                <a:ext cx="226433" cy="229727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7C5F142-ABC2-4D75-B201-0A3AA45413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790" y="4267309"/>
                <a:ext cx="226433" cy="229727"/>
              </a:xfrm>
              <a:prstGeom prst="ellipse">
                <a:avLst/>
              </a:prstGeom>
              <a:blipFill>
                <a:blip r:embed="rId12"/>
                <a:stretch>
                  <a:fillRect l="-2500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6022B978-20FF-4607-B3BD-2347F9170007}"/>
                  </a:ext>
                </a:extLst>
              </p:cNvPr>
              <p:cNvSpPr/>
              <p:nvPr/>
            </p:nvSpPr>
            <p:spPr>
              <a:xfrm>
                <a:off x="2977790" y="4618959"/>
                <a:ext cx="226433" cy="229727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6022B978-20FF-4607-B3BD-2347F9170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790" y="4618959"/>
                <a:ext cx="226433" cy="229727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0A533D5E-C07B-4A87-BBCB-5F4D2C3EA4B9}"/>
                  </a:ext>
                </a:extLst>
              </p:cNvPr>
              <p:cNvSpPr/>
              <p:nvPr/>
            </p:nvSpPr>
            <p:spPr>
              <a:xfrm>
                <a:off x="2977790" y="5027747"/>
                <a:ext cx="226433" cy="229727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0A533D5E-C07B-4A87-BBCB-5F4D2C3EA4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790" y="5027747"/>
                <a:ext cx="226433" cy="229727"/>
              </a:xfrm>
              <a:prstGeom prst="ellipse">
                <a:avLst/>
              </a:prstGeom>
              <a:blipFill>
                <a:blip r:embed="rId18"/>
                <a:stretch>
                  <a:fillRect l="-2500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C4DA99-438D-45BB-862D-D4A802AEE8B6}"/>
                  </a:ext>
                </a:extLst>
              </p:cNvPr>
              <p:cNvSpPr/>
              <p:nvPr/>
            </p:nvSpPr>
            <p:spPr>
              <a:xfrm>
                <a:off x="3388830" y="4618958"/>
                <a:ext cx="226433" cy="22972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C4DA99-438D-45BB-862D-D4A802AEE8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830" y="4618958"/>
                <a:ext cx="226433" cy="229728"/>
              </a:xfrm>
              <a:prstGeom prst="ellipse">
                <a:avLst/>
              </a:prstGeom>
              <a:blipFill>
                <a:blip r:embed="rId15"/>
                <a:stretch>
                  <a:fillRect l="-2564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C25A32A-33DB-4BEF-AC75-D06DA7248FB9}"/>
                  </a:ext>
                </a:extLst>
              </p:cNvPr>
              <p:cNvSpPr/>
              <p:nvPr/>
            </p:nvSpPr>
            <p:spPr>
              <a:xfrm>
                <a:off x="4169605" y="3113646"/>
                <a:ext cx="226433" cy="22972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C25A32A-33DB-4BEF-AC75-D06DA7248F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605" y="3113646"/>
                <a:ext cx="226433" cy="229727"/>
              </a:xfrm>
              <a:prstGeom prst="ellipse">
                <a:avLst/>
              </a:prstGeom>
              <a:blipFill>
                <a:blip r:embed="rId15"/>
                <a:stretch>
                  <a:fillRect l="-2564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234C9F29-E72F-47DC-8802-91384D8BCC76}"/>
                  </a:ext>
                </a:extLst>
              </p:cNvPr>
              <p:cNvSpPr/>
              <p:nvPr/>
            </p:nvSpPr>
            <p:spPr>
              <a:xfrm>
                <a:off x="3790785" y="3126046"/>
                <a:ext cx="226433" cy="229727"/>
              </a:xfrm>
              <a:prstGeom prst="ellipse">
                <a:avLst/>
              </a:prstGeom>
              <a:noFill/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234C9F29-E72F-47DC-8802-91384D8BCC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785" y="3126046"/>
                <a:ext cx="226433" cy="229727"/>
              </a:xfrm>
              <a:prstGeom prst="ellipse">
                <a:avLst/>
              </a:prstGeom>
              <a:blipFill>
                <a:blip r:embed="rId19"/>
                <a:stretch>
                  <a:fillRect l="-2564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4DE3180-662B-4FBD-9D9B-1BA804E06C4D}"/>
                  </a:ext>
                </a:extLst>
              </p:cNvPr>
              <p:cNvSpPr/>
              <p:nvPr/>
            </p:nvSpPr>
            <p:spPr>
              <a:xfrm>
                <a:off x="4897138" y="3101246"/>
                <a:ext cx="226433" cy="22972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4DE3180-662B-4FBD-9D9B-1BA804E06C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138" y="3101246"/>
                <a:ext cx="226433" cy="229727"/>
              </a:xfrm>
              <a:prstGeom prst="ellipse">
                <a:avLst/>
              </a:prstGeom>
              <a:blipFill>
                <a:blip r:embed="rId20"/>
                <a:stretch>
                  <a:fillRect l="-2564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8CB6D21-80AD-448E-A00A-1E66381308A3}"/>
                  </a:ext>
                </a:extLst>
              </p:cNvPr>
              <p:cNvSpPr/>
              <p:nvPr/>
            </p:nvSpPr>
            <p:spPr>
              <a:xfrm>
                <a:off x="4518318" y="3113646"/>
                <a:ext cx="226433" cy="229727"/>
              </a:xfrm>
              <a:prstGeom prst="ellipse">
                <a:avLst/>
              </a:prstGeom>
              <a:noFill/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8CB6D21-80AD-448E-A00A-1E66381308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8318" y="3113646"/>
                <a:ext cx="226433" cy="229727"/>
              </a:xfrm>
              <a:prstGeom prst="ellipse">
                <a:avLst/>
              </a:prstGeom>
              <a:blipFill>
                <a:blip r:embed="rId21"/>
                <a:stretch>
                  <a:fillRect l="-2564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B4B9A6B9-48DB-400A-9111-CDD933AEE5C2}"/>
                  </a:ext>
                </a:extLst>
              </p:cNvPr>
              <p:cNvSpPr/>
              <p:nvPr/>
            </p:nvSpPr>
            <p:spPr>
              <a:xfrm>
                <a:off x="4169605" y="4594552"/>
                <a:ext cx="226433" cy="22972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B4B9A6B9-48DB-400A-9111-CDD933AEE5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605" y="4594552"/>
                <a:ext cx="226433" cy="229727"/>
              </a:xfrm>
              <a:prstGeom prst="ellipse">
                <a:avLst/>
              </a:prstGeom>
              <a:blipFill>
                <a:blip r:embed="rId15"/>
                <a:stretch>
                  <a:fillRect l="-2564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4CDA34D9-61D0-45C3-806D-092468061727}"/>
                  </a:ext>
                </a:extLst>
              </p:cNvPr>
              <p:cNvSpPr/>
              <p:nvPr/>
            </p:nvSpPr>
            <p:spPr>
              <a:xfrm>
                <a:off x="3790785" y="4606952"/>
                <a:ext cx="226433" cy="229727"/>
              </a:xfrm>
              <a:prstGeom prst="ellipse">
                <a:avLst/>
              </a:prstGeom>
              <a:noFill/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4CDA34D9-61D0-45C3-806D-0924680617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785" y="4606952"/>
                <a:ext cx="226433" cy="229727"/>
              </a:xfrm>
              <a:prstGeom prst="ellipse">
                <a:avLst/>
              </a:prstGeom>
              <a:blipFill>
                <a:blip r:embed="rId19"/>
                <a:stretch>
                  <a:fillRect l="-2564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4453D3DA-0E52-47A9-BAAD-46C064D9DCCF}"/>
                  </a:ext>
                </a:extLst>
              </p:cNvPr>
              <p:cNvSpPr/>
              <p:nvPr/>
            </p:nvSpPr>
            <p:spPr>
              <a:xfrm>
                <a:off x="4944008" y="4582152"/>
                <a:ext cx="226433" cy="22972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4453D3DA-0E52-47A9-BAAD-46C064D9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008" y="4582152"/>
                <a:ext cx="226433" cy="229727"/>
              </a:xfrm>
              <a:prstGeom prst="ellipse">
                <a:avLst/>
              </a:prstGeom>
              <a:blipFill>
                <a:blip r:embed="rId15"/>
                <a:stretch>
                  <a:fillRect l="-2564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1729BC04-6360-424E-9D1F-AAAE9ECDA148}"/>
                  </a:ext>
                </a:extLst>
              </p:cNvPr>
              <p:cNvSpPr/>
              <p:nvPr/>
            </p:nvSpPr>
            <p:spPr>
              <a:xfrm>
                <a:off x="4565188" y="4594552"/>
                <a:ext cx="226433" cy="229727"/>
              </a:xfrm>
              <a:prstGeom prst="ellipse">
                <a:avLst/>
              </a:prstGeom>
              <a:noFill/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1729BC04-6360-424E-9D1F-AAAE9ECDA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188" y="4594552"/>
                <a:ext cx="226433" cy="229727"/>
              </a:xfrm>
              <a:prstGeom prst="ellipse">
                <a:avLst/>
              </a:prstGeom>
              <a:blipFill>
                <a:blip r:embed="rId19"/>
                <a:stretch>
                  <a:fillRect l="-2564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CBD44D0-08DC-4068-AD17-C8CBE4D0B58F}"/>
              </a:ext>
            </a:extLst>
          </p:cNvPr>
          <p:cNvCxnSpPr/>
          <p:nvPr/>
        </p:nvCxnSpPr>
        <p:spPr>
          <a:xfrm>
            <a:off x="2848455" y="2185650"/>
            <a:ext cx="0" cy="1499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64EB2C3-1C64-49D8-940F-8041E292232E}"/>
              </a:ext>
            </a:extLst>
          </p:cNvPr>
          <p:cNvCxnSpPr>
            <a:cxnSpLocks/>
          </p:cNvCxnSpPr>
          <p:nvPr/>
        </p:nvCxnSpPr>
        <p:spPr>
          <a:xfrm flipV="1">
            <a:off x="3322101" y="4472496"/>
            <a:ext cx="1992232" cy="4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9C81D93-E410-408C-98EE-D9521C3791CE}"/>
              </a:ext>
            </a:extLst>
          </p:cNvPr>
          <p:cNvCxnSpPr>
            <a:cxnSpLocks/>
          </p:cNvCxnSpPr>
          <p:nvPr/>
        </p:nvCxnSpPr>
        <p:spPr>
          <a:xfrm flipV="1">
            <a:off x="3387819" y="3472548"/>
            <a:ext cx="1992232" cy="4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0824137-8B27-4316-B5EB-2AC261E9FD82}"/>
                  </a:ext>
                </a:extLst>
              </p:cNvPr>
              <p:cNvSpPr txBox="1"/>
              <p:nvPr/>
            </p:nvSpPr>
            <p:spPr>
              <a:xfrm>
                <a:off x="828190" y="2560271"/>
                <a:ext cx="208965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States along this path </a:t>
                </a:r>
                <a:r>
                  <a:rPr lang="en-US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do not 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satisfy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𝑝</m:t>
                    </m:r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0824137-8B27-4316-B5EB-2AC261E9F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190" y="2560271"/>
                <a:ext cx="2089655" cy="923330"/>
              </a:xfrm>
              <a:prstGeom prst="rect">
                <a:avLst/>
              </a:prstGeom>
              <a:blipFill>
                <a:blip r:embed="rId22"/>
                <a:stretch>
                  <a:fillRect l="-2624" t="-4636" r="-1749" b="-2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10EEE49-CF6D-42B5-9F89-907F0EB50DB9}"/>
                  </a:ext>
                </a:extLst>
              </p:cNvPr>
              <p:cNvSpPr txBox="1"/>
              <p:nvPr/>
            </p:nvSpPr>
            <p:spPr>
              <a:xfrm>
                <a:off x="3387819" y="3624125"/>
                <a:ext cx="20896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States along these paths satisfy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𝑝</m:t>
                    </m:r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10EEE49-CF6D-42B5-9F89-907F0EB50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819" y="3624125"/>
                <a:ext cx="2089655" cy="646331"/>
              </a:xfrm>
              <a:prstGeom prst="rect">
                <a:avLst/>
              </a:prstGeom>
              <a:blipFill>
                <a:blip r:embed="rId23"/>
                <a:stretch>
                  <a:fillRect l="-2624" t="-6604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9730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6641031-EA16-443A-9DEF-8D67AF5FC2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Duality: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𝐀𝐗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𝐀𝐅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𝐀𝐆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∧¬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∧¬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Distributivity: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>
                          <a:latin typeface="Cambria Math" panose="02040503050406030204" pitchFamily="18" charset="0"/>
                        </a:rPr>
                        <m:t>𝐀𝐆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𝐀𝐆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𝐀𝐆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6641031-EA16-443A-9DEF-8D67AF5FC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E3D3DD-618C-4755-8F2F-991D55E39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32E20-D89F-4C97-8659-DA8FDB192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85D2387-FA3B-4F4B-AE33-AB74C1B2D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equivalences</a:t>
            </a:r>
          </a:p>
        </p:txBody>
      </p:sp>
    </p:spTree>
    <p:extLst>
      <p:ext uri="{BB962C8B-B14F-4D97-AF65-F5344CB8AC3E}">
        <p14:creationId xmlns:p14="http://schemas.microsoft.com/office/powerpoint/2010/main" val="2031937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5A5E6E5-36E5-4072-8312-9058D7D607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2116725"/>
              </a:xfrm>
            </p:spPr>
            <p:txBody>
              <a:bodyPr/>
              <a:lstStyle/>
              <a:p>
                <a:r>
                  <a:rPr lang="en-US" dirty="0"/>
                  <a:t>Does: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r>
                  <a:rPr lang="en-US" dirty="0"/>
                  <a:t>Yes</a:t>
                </a:r>
              </a:p>
              <a:p>
                <a:r>
                  <a:rPr lang="en-US" dirty="0"/>
                  <a:t>Does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𝐀𝐅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No!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5A5E6E5-36E5-4072-8312-9058D7D607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2116725"/>
              </a:xfrm>
              <a:blipFill>
                <a:blip r:embed="rId2"/>
                <a:stretch>
                  <a:fillRect l="-521" t="-46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C64D96-D4F1-4AEA-B35C-27675AD97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A4FEE-7657-4A6E-AFFD-BAD3DEBC3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BDE6495-BB7D-4892-B405-BC5397BB9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relations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38E3B1-53FD-492F-A7C5-C58CF79ED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166" y="3355671"/>
            <a:ext cx="3879589" cy="22007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BB4A2F42-0724-42BF-A2ED-65363BD82F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19277" y="3149377"/>
                <a:ext cx="6534522" cy="25895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defRPr sz="26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1pPr>
                <a:lvl2pPr marL="685800" indent="-27432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A3A3"/>
                  </a:buClr>
                  <a:buSzPct val="80000"/>
                  <a:buFont typeface="Wingdings 3" panose="05040102010807070707" pitchFamily="18" charset="2"/>
                  <a:buChar char="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9797"/>
                  </a:buClr>
                  <a:buSzPct val="75000"/>
                  <a:buFont typeface="Wingdings 3" panose="05040102010807070707" pitchFamily="18" charset="2"/>
                  <a:buChar char=""/>
                  <a:defRPr sz="20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1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b="1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≢ </m:t>
                    </m:r>
                    <m:r>
                      <a:rPr lang="en-US" b="1" smtClean="0">
                        <a:latin typeface="Cambria Math" panose="02040503050406030204" pitchFamily="18" charset="0"/>
                      </a:rPr>
                      <m:t>𝐀𝐅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Similarly,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≢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BB4A2F42-0724-42BF-A2ED-65363BD82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277" y="3149377"/>
                <a:ext cx="6534522" cy="2589507"/>
              </a:xfrm>
              <a:prstGeom prst="rect">
                <a:avLst/>
              </a:prstGeom>
              <a:blipFill>
                <a:blip r:embed="rId4"/>
                <a:stretch>
                  <a:fillRect l="-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245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4A4C36-0900-463C-ABB2-CD2D3B7E4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CTL Syntax and Semantics</a:t>
            </a:r>
          </a:p>
          <a:p>
            <a:r>
              <a:rPr lang="en-US" dirty="0"/>
              <a:t>CTL Model Checking</a:t>
            </a:r>
          </a:p>
          <a:p>
            <a:r>
              <a:rPr lang="en-US" dirty="0"/>
              <a:t>CTL*</a:t>
            </a:r>
          </a:p>
          <a:p>
            <a:r>
              <a:rPr lang="en-US" dirty="0"/>
              <a:t>Basics of Lattice Theory and Fixpoint Computation</a:t>
            </a:r>
          </a:p>
          <a:p>
            <a:r>
              <a:rPr lang="en-US" dirty="0"/>
              <a:t>Mu-calculus</a:t>
            </a:r>
          </a:p>
          <a:p>
            <a:r>
              <a:rPr lang="en-US" dirty="0"/>
              <a:t>Tree Automata</a:t>
            </a:r>
          </a:p>
          <a:p>
            <a:pPr lvl="1"/>
            <a:r>
              <a:rPr lang="en-US" dirty="0"/>
              <a:t>Nondeterministic, Universal Tree Automata</a:t>
            </a:r>
          </a:p>
          <a:p>
            <a:pPr lvl="1"/>
            <a:r>
              <a:rPr lang="en-US" dirty="0"/>
              <a:t>Alternating Tree Automata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67A8BC-83B4-446D-872F-376AAD280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A0D78-5AC5-439B-B3E0-54D836BD9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BAA3724-17CA-4775-9A1D-E05D4452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499231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C4930DF-5C3A-46FF-A240-FCC74E4CB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2"/>
                <a:ext cx="11699087" cy="263534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Logics have the same expressive power if there is no LTS that satisfies formulas from one logic but not from the other (and vice versa)</a:t>
                </a:r>
              </a:p>
              <a:p>
                <a:r>
                  <a:rPr lang="en-US" dirty="0"/>
                  <a:t>LTL formulas implicitly mean “for all paths”</a:t>
                </a:r>
              </a:p>
              <a:p>
                <a:pPr lvl="1"/>
                <a:r>
                  <a:rPr lang="en-US" dirty="0"/>
                  <a:t>Maybe convert from CTL means remove all universal path quantifiers?</a:t>
                </a:r>
              </a:p>
              <a:p>
                <a:r>
                  <a:rPr lang="en-US" dirty="0"/>
                  <a:t>Are CTL formulas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𝐀𝐅𝐀𝐆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LTL formula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𝐅𝐆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equivalent?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C4930DF-5C3A-46FF-A240-FCC74E4CB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2"/>
                <a:ext cx="11699087" cy="2635340"/>
              </a:xfrm>
              <a:blipFill>
                <a:blip r:embed="rId2"/>
                <a:stretch>
                  <a:fillRect l="-521" t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56EA32-5B02-4719-9AB7-9E630D810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6CBDC-B68B-4E85-AE06-DBD16F5D5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EB75E60-6498-4DCA-9640-82D40E107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Expressiveness: CTL vs. LTL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E26BB8-1FF4-4408-96CA-2677B7A5EF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45" t="306" r="16025" b="-306"/>
          <a:stretch/>
        </p:blipFill>
        <p:spPr>
          <a:xfrm>
            <a:off x="166680" y="3306169"/>
            <a:ext cx="5655859" cy="2228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D9252150-9640-4EB5-9AAE-CB643EC46C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9463" y="3585767"/>
                <a:ext cx="2658531" cy="23599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defRPr sz="26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1pPr>
                <a:lvl2pPr marL="685800" indent="-27432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A3A3"/>
                  </a:buClr>
                  <a:buSzPct val="80000"/>
                  <a:buFont typeface="Wingdings 3" panose="05040102010807070707" pitchFamily="18" charset="2"/>
                  <a:buChar char="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9797"/>
                  </a:buClr>
                  <a:buSzPct val="75000"/>
                  <a:buFont typeface="Wingdings 3" panose="05040102010807070707" pitchFamily="18" charset="2"/>
                  <a:buChar char=""/>
                  <a:defRPr sz="20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groupChr>
                      <m:groupChrPr>
                        <m:chr m:val="⊨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?</m:t>
                        </m:r>
                      </m:e>
                    </m:groupChr>
                    <m:r>
                      <a:rPr lang="en-US" b="1" i="0" smtClean="0">
                        <a:latin typeface="Cambria Math" panose="02040503050406030204" pitchFamily="18" charset="0"/>
                      </a:rPr>
                      <m:t>𝐅𝐆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Yes!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𝑇𝑆</m:t>
                    </m:r>
                    <m:groupChr>
                      <m:groupChrPr>
                        <m:chr m:val="⊨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e>
                    </m:groupChr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No!</a:t>
                </a:r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D9252150-9640-4EB5-9AAE-CB643EC46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463" y="3585767"/>
                <a:ext cx="2658531" cy="23599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4850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4DB7B00-5F07-428B-A997-84117DA98F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Similarly,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𝐀𝐗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not equivalent to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4DB7B00-5F07-428B-A997-84117DA98F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127706-FD4B-4266-A7D7-185457970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2C5D19-F8E5-4619-81C2-57813DD6B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1649F19-07E2-49AF-84F0-01186A86C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Expressiveness CTL vs. LTL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0AA20E-3E79-4784-91E4-4DA694F2A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74" y="2153324"/>
            <a:ext cx="7339652" cy="3250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4944E73F-A967-4144-AA1E-C65F1F0956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43190" y="2156131"/>
                <a:ext cx="4153065" cy="23599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defRPr sz="26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1pPr>
                <a:lvl2pPr marL="685800" indent="-27432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A3A3"/>
                  </a:buClr>
                  <a:buSzPct val="80000"/>
                  <a:buFont typeface="Wingdings 3" panose="05040102010807070707" pitchFamily="18" charset="2"/>
                  <a:buChar char="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9797"/>
                  </a:buClr>
                  <a:buSzPct val="75000"/>
                  <a:buFont typeface="Wingdings 3" panose="05040102010807070707" pitchFamily="18" charset="2"/>
                  <a:buChar char=""/>
                  <a:defRPr sz="20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groupChr>
                      <m:groupChrPr>
                        <m:chr m:val="⊨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?</m:t>
                        </m:r>
                      </m:e>
                    </m:groupChr>
                    <m:r>
                      <a:rPr lang="en-US" b="1" i="0" smtClean="0"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Yes!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𝑇𝑆</m:t>
                    </m:r>
                    <m:groupChr>
                      <m:groupChrPr>
                        <m:chr m:val="⊨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e>
                    </m:groupChr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No!</a:t>
                </a:r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4944E73F-A967-4144-AA1E-C65F1F095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190" y="2156131"/>
                <a:ext cx="4153065" cy="23599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192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9566C2E-FA5F-4103-BC93-2DC93C2E6F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724653"/>
              </a:xfrm>
            </p:spPr>
            <p:txBody>
              <a:bodyPr/>
              <a:lstStyle/>
              <a:p>
                <a:r>
                  <a:rPr lang="en-US" dirty="0"/>
                  <a:t>Proof of why LTL cannot express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𝐀𝐆𝐄𝐅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9566C2E-FA5F-4103-BC93-2DC93C2E6F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724653"/>
              </a:xfrm>
              <a:blipFill>
                <a:blip r:embed="rId2"/>
                <a:stretch>
                  <a:fillRect l="-521" t="-13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D487B5-6E52-4F01-9D9D-EA8879534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C4592-33EE-4C51-AABC-7C4EF26A0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43533DA-D218-4095-B7CA-D57C4C34B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Expressiveness CTL vs. LTL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432A28-6FAB-489B-92AD-DEEA74FD5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592" y="1817678"/>
            <a:ext cx="2593266" cy="12383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018228FF-CB1C-416E-9EA8-0372719BAB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2914" y="3064391"/>
                <a:ext cx="1270883" cy="7246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defRPr sz="26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1pPr>
                <a:lvl2pPr marL="685800" indent="-27432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A3A3"/>
                  </a:buClr>
                  <a:buSzPct val="80000"/>
                  <a:buFont typeface="Wingdings 3" panose="05040102010807070707" pitchFamily="18" charset="2"/>
                  <a:buChar char="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9797"/>
                  </a:buClr>
                  <a:buSzPct val="75000"/>
                  <a:buFont typeface="Wingdings 3" panose="05040102010807070707" pitchFamily="18" charset="2"/>
                  <a:buChar char=""/>
                  <a:defRPr sz="20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018228FF-CB1C-416E-9EA8-0372719BA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914" y="3064391"/>
                <a:ext cx="1270883" cy="7246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A1820C3-3C54-4CAC-B117-E9781BCAA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682" y="1870428"/>
            <a:ext cx="951037" cy="10725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8E8F2195-D0F4-4ECF-9E1B-A66E275C63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54682" y="3064391"/>
                <a:ext cx="1270883" cy="7246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defRPr sz="26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1pPr>
                <a:lvl2pPr marL="685800" indent="-27432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A3A3"/>
                  </a:buClr>
                  <a:buSzPct val="80000"/>
                  <a:buFont typeface="Wingdings 3" panose="05040102010807070707" pitchFamily="18" charset="2"/>
                  <a:buChar char="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9797"/>
                  </a:buClr>
                  <a:buSzPct val="75000"/>
                  <a:buFont typeface="Wingdings 3" panose="05040102010807070707" pitchFamily="18" charset="2"/>
                  <a:buChar char=""/>
                  <a:defRPr sz="20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8E8F2195-D0F4-4ECF-9E1B-A66E275C6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682" y="3064391"/>
                <a:ext cx="1270883" cy="7246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">
                <a:extLst>
                  <a:ext uri="{FF2B5EF4-FFF2-40B4-BE49-F238E27FC236}">
                    <a16:creationId xmlns:a16="http://schemas.microsoft.com/office/drawing/2014/main" id="{3840F5ED-7D1D-4FA9-BBC8-64B00F4DE7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6679" y="3598814"/>
                <a:ext cx="11699087" cy="23720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defRPr sz="26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1pPr>
                <a:lvl2pPr marL="685800" indent="-27432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A3A3"/>
                  </a:buClr>
                  <a:buSzPct val="80000"/>
                  <a:buFont typeface="Wingdings 3" panose="05040102010807070707" pitchFamily="18" charset="2"/>
                  <a:buChar char="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9797"/>
                  </a:buClr>
                  <a:buSzPct val="75000"/>
                  <a:buFont typeface="Wingdings 3" panose="05040102010807070707" pitchFamily="18" charset="2"/>
                  <a:buChar char=""/>
                  <a:defRPr sz="20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Clearly,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𝐀𝐆𝐄𝐅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Suppose there exists an LTL formula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that accepts only those traces that satisfy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𝐀𝐆𝐄𝐅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, so,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</m:oMath>
                </a14:m>
                <a:r>
                  <a:rPr lang="en-US" dirty="0"/>
                  <a:t>, i.e.,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⊭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𝐀𝐆𝐄𝐅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, which is a contradiction.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Content Placeholder 1">
                <a:extLst>
                  <a:ext uri="{FF2B5EF4-FFF2-40B4-BE49-F238E27FC236}">
                    <a16:creationId xmlns:a16="http://schemas.microsoft.com/office/drawing/2014/main" id="{3840F5ED-7D1D-4FA9-BBC8-64B00F4DE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79" y="3598814"/>
                <a:ext cx="11699087" cy="2372082"/>
              </a:xfrm>
              <a:prstGeom prst="rect">
                <a:avLst/>
              </a:prstGeom>
              <a:blipFill>
                <a:blip r:embed="rId7"/>
                <a:stretch>
                  <a:fillRect l="-521" t="-4113" b="-1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346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62DD25-802A-41F0-97DD-217067FB4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D3227-398A-4C6A-88BF-FEBAF5384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C3A154-526B-4AAC-8A15-A21C9E326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Expressiveness: CTL vs. LTL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74F1CE-DB0B-496B-82BD-E88C62547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15" y="1912264"/>
            <a:ext cx="5238608" cy="35594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957296C6-06FB-4097-B831-21B926136D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63146" y="1524000"/>
                <a:ext cx="5238608" cy="41125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defRPr sz="26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1pPr>
                <a:lvl2pPr marL="685800" indent="-27432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A3A3"/>
                  </a:buClr>
                  <a:buSzPct val="80000"/>
                  <a:buFont typeface="Wingdings 3" panose="05040102010807070707" pitchFamily="18" charset="2"/>
                  <a:buChar char="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9797"/>
                  </a:buClr>
                  <a:buSzPct val="75000"/>
                  <a:buFont typeface="Wingdings 3" panose="05040102010807070707" pitchFamily="18" charset="2"/>
                  <a:buChar char=""/>
                  <a:defRPr sz="20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: 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𝐅𝐆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but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⊭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𝐅𝐆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But, there is no CTL formula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that can distinguish the two transition systems!</a:t>
                </a:r>
              </a:p>
              <a:p>
                <a:pPr lvl="1"/>
                <a:r>
                  <a:rPr lang="en-US" dirty="0"/>
                  <a:t>Proof by induction</a:t>
                </a:r>
              </a:p>
            </p:txBody>
          </p:sp>
        </mc:Choice>
        <mc:Fallback xmlns="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957296C6-06FB-4097-B831-21B926136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146" y="1524000"/>
                <a:ext cx="5238608" cy="4112525"/>
              </a:xfrm>
              <a:prstGeom prst="rect">
                <a:avLst/>
              </a:prstGeom>
              <a:blipFill>
                <a:blip r:embed="rId3"/>
                <a:stretch>
                  <a:fillRect l="-1163" t="-2370" r="-2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2339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273042-D65C-4813-8BCA-A03CE7492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expressive power of CTL and LTL is incomparable</a:t>
            </a:r>
          </a:p>
          <a:p>
            <a:endParaRPr lang="en-US" dirty="0"/>
          </a:p>
          <a:p>
            <a:r>
              <a:rPr lang="en-US" dirty="0"/>
              <a:t>Logic CTL* subsumes both kinds of logic</a:t>
            </a:r>
          </a:p>
          <a:p>
            <a:endParaRPr lang="en-US" dirty="0"/>
          </a:p>
          <a:p>
            <a:r>
              <a:rPr lang="en-US" dirty="0"/>
              <a:t>There is a logic in the intersection of CTL and </a:t>
            </a:r>
            <a:r>
              <a:rPr lang="en-US" dirty="0" err="1"/>
              <a:t>LTL</a:t>
            </a:r>
            <a:r>
              <a:rPr lang="en-US" baseline="30000" dirty="0" err="1"/>
              <a:t>a</a:t>
            </a:r>
            <a:r>
              <a:rPr lang="en-US" dirty="0"/>
              <a:t>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44A2CA-5A78-49F5-BCEC-02FC01BA5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B5CD44-78A3-45F8-96C5-C9EE35673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8DEBACC-0D83-4D8A-B993-D05955E39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vs. LTL expressiveness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AF96EC-DF2A-4DCE-AE6A-8463F3440546}"/>
              </a:ext>
            </a:extLst>
          </p:cNvPr>
          <p:cNvSpPr txBox="1"/>
          <p:nvPr/>
        </p:nvSpPr>
        <p:spPr>
          <a:xfrm>
            <a:off x="436728" y="5500527"/>
            <a:ext cx="6805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a. Monika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Maidl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The Common Fragment of CTL and LTL, </a:t>
            </a:r>
            <a:r>
              <a:rPr lang="en-US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FoCS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2000.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170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0E38081-F1F0-4C4E-8824-21C8A30FCB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6456" y="2400684"/>
                <a:ext cx="11699087" cy="187106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and CTL formula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check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dirty="0"/>
                  <a:t>Basic idea: backward computation</a:t>
                </a:r>
              </a:p>
              <a:p>
                <a:pPr lvl="1"/>
                <a:r>
                  <a:rPr lang="en-US" dirty="0"/>
                  <a:t>Set of states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𝑆𝑎𝑡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</m:oMath>
                </a14:m>
                <a:r>
                  <a:rPr lang="en-US" dirty="0"/>
                  <a:t> is computed recursively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𝑆𝑎𝑡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0E38081-F1F0-4C4E-8824-21C8A30FCB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6456" y="2400684"/>
                <a:ext cx="11699087" cy="1871065"/>
              </a:xfrm>
              <a:blipFill>
                <a:blip r:embed="rId2"/>
                <a:stretch>
                  <a:fillRect l="-521" t="-5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791508-FAA3-4E1B-9FA1-DF3537E80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43E007-ADBC-472D-9CB2-FB5D7E8D4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1CA6B1-D68D-4141-9736-4DB827F89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model checking</a:t>
            </a:r>
          </a:p>
        </p:txBody>
      </p:sp>
    </p:spTree>
    <p:extLst>
      <p:ext uri="{BB962C8B-B14F-4D97-AF65-F5344CB8AC3E}">
        <p14:creationId xmlns:p14="http://schemas.microsoft.com/office/powerpoint/2010/main" val="10982842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646F40-8264-4E7C-A1FF-D963906F1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4794B-055E-4925-ADE7-A9A4443EF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1C721302-1B38-4D57-AF02-38A11BF827F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𝑆𝑎𝑡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1C721302-1B38-4D57-AF02-38A11BF827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609D490B-CF8A-423C-9F17-1F83F714CD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331655"/>
                  </p:ext>
                </p:extLst>
              </p:nvPr>
            </p:nvGraphicFramePr>
            <p:xfrm>
              <a:off x="783230" y="859469"/>
              <a:ext cx="10319223" cy="5120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16417">
                      <a:extLst>
                        <a:ext uri="{9D8B030D-6E8A-4147-A177-3AD203B41FA5}">
                          <a16:colId xmlns:a16="http://schemas.microsoft.com/office/drawing/2014/main" val="4127605689"/>
                        </a:ext>
                      </a:extLst>
                    </a:gridCol>
                    <a:gridCol w="8802806">
                      <a:extLst>
                        <a:ext uri="{9D8B030D-6E8A-4147-A177-3AD203B41FA5}">
                          <a16:colId xmlns:a16="http://schemas.microsoft.com/office/drawing/2014/main" val="1438062782"/>
                        </a:ext>
                      </a:extLst>
                    </a:gridCol>
                  </a:tblGrid>
                  <a:tr h="318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return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𝑆𝑎𝑡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smtClean="0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en-US" sz="1800" b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𝑆𝑎𝑡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smtClean="0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en-US" sz="1800" b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en-US" sz="18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361326"/>
                      </a:ext>
                    </a:extLst>
                  </a:tr>
                  <a:tr h="318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return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𝑆𝑎𝑡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smtClean="0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en-US" sz="1800" b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𝑆𝑎𝑡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smtClean="0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en-US" sz="1800" b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en-US" sz="18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4981499"/>
                      </a:ext>
                    </a:extLst>
                  </a:tr>
                  <a:tr h="318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return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∖</m:t>
                              </m:r>
                              <m:r>
                                <a:rPr lang="en-US" sz="1800" b="0" smtClean="0">
                                  <a:latin typeface="Cambria Math" panose="02040503050406030204" pitchFamily="18" charset="0"/>
                                </a:rPr>
                                <m:t>𝑆𝑎𝑡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d>
                            </m:oMath>
                          </a14:m>
                          <a:endParaRPr lang="en-US" sz="18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4440520"/>
                      </a:ext>
                    </a:extLst>
                  </a:tr>
                  <a:tr h="318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</a:rPr>
                                  <m:t>𝐄𝐗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return {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𝑃𝑜𝑠𝑡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𝑆𝑎𝑡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𝜑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≠∅ </m:t>
                              </m:r>
                            </m:oMath>
                          </a14:m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}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7238573"/>
                      </a:ext>
                    </a:extLst>
                  </a:tr>
                  <a:tr h="318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</a:rPr>
                                  <m:t>𝐀𝐗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return {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𝑃𝑜𝑠𝑡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⊆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𝑆𝑎𝑡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𝜑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}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4372802"/>
                      </a:ext>
                    </a:extLst>
                  </a:tr>
                  <a:tr h="31849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</a:rPr>
                                  <m:t>𝐄𝐅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return</a:t>
                          </a:r>
                          <a:r>
                            <a:rPr lang="en-US" sz="1800" baseline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:r>
                            <a:rPr lang="en-US" sz="1800" baseline="0" dirty="0" err="1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lfp</a:t>
                          </a:r>
                          <a:r>
                            <a:rPr lang="en-US" sz="1800" baseline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of 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∨</m:t>
                              </m:r>
                              <m:r>
                                <a:rPr lang="en-US" sz="1800" b="1" i="0" baseline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𝐄𝐗</m:t>
                              </m:r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𝑌</m:t>
                              </m:r>
                            </m:oMath>
                          </a14:m>
                          <a:endParaRPr lang="en-US" sz="18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816071"/>
                      </a:ext>
                    </a:extLst>
                  </a:tr>
                  <a:tr h="318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</a:rPr>
                                  <m:t>𝐀𝐅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return </a:t>
                          </a:r>
                          <a:r>
                            <a:rPr lang="en-US" sz="1800" dirty="0" err="1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lfp</a:t>
                          </a:r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of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∨</m:t>
                              </m:r>
                              <m:r>
                                <a:rPr lang="en-US" sz="1800" b="1" i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𝐀𝐗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𝑌</m:t>
                              </m:r>
                            </m:oMath>
                          </a14:m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1305789"/>
                      </a:ext>
                    </a:extLst>
                  </a:tr>
                  <a:tr h="318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</a:rPr>
                                  <m:t>𝐄𝐆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return </a:t>
                          </a:r>
                          <a:r>
                            <a:rPr lang="en-US" sz="1800" dirty="0" err="1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gfp</a:t>
                          </a:r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of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𝑍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∧</m:t>
                              </m:r>
                              <m:r>
                                <a:rPr lang="en-US" sz="1800" b="1" i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𝐄𝐗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𝑍</m:t>
                              </m:r>
                            </m:oMath>
                          </a14:m>
                          <a:endParaRPr lang="en-US" sz="18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003617"/>
                      </a:ext>
                    </a:extLst>
                  </a:tr>
                  <a:tr h="318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</a:rPr>
                                  <m:t>𝐀𝐆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return </a:t>
                          </a:r>
                          <a:r>
                            <a:rPr lang="en-US" sz="1800" dirty="0" err="1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gfp</a:t>
                          </a:r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of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𝑍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∧</m:t>
                              </m:r>
                              <m:r>
                                <a:rPr lang="en-US" sz="1800" b="1" i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𝐀𝐗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𝑍</m:t>
                              </m:r>
                            </m:oMath>
                          </a14:m>
                          <a:endParaRPr lang="en-US" sz="18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1966749"/>
                      </a:ext>
                    </a:extLst>
                  </a:tr>
                  <a:tr h="318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</a:rPr>
                                  <m:t>𝐄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</a:rPr>
                                  <m:t>𝐔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return </a:t>
                          </a:r>
                          <a:r>
                            <a:rPr lang="en-US" sz="1800" dirty="0" err="1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lfp</a:t>
                          </a:r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of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𝜓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∨</m:t>
                              </m:r>
                              <m:r>
                                <a:rPr lang="en-US" sz="1800" b="1" i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∧</m:t>
                              </m:r>
                              <m:r>
                                <a:rPr lang="en-US" sz="1800" b="1" i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𝐄𝐗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7954995"/>
                      </a:ext>
                    </a:extLst>
                  </a:tr>
                  <a:tr h="318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</a:rPr>
                                  <m:t>𝐀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</a:rPr>
                                  <m:t>𝐔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return </a:t>
                          </a:r>
                          <a:r>
                            <a:rPr lang="en-US" sz="1800" dirty="0" err="1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gfp</a:t>
                          </a:r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of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𝜓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∨</m:t>
                              </m:r>
                              <m:r>
                                <a:rPr lang="en-US" sz="1800" b="1" i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∧</m:t>
                              </m:r>
                              <m:r>
                                <a:rPr lang="en-US" sz="1800" b="1" i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𝐀𝐗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249466"/>
                      </a:ext>
                    </a:extLst>
                  </a:tr>
                  <a:tr h="318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</a:rPr>
                                  <m:t>𝐄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</a:rPr>
                                  <m:t>𝐖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return </a:t>
                          </a:r>
                          <a:r>
                            <a:rPr lang="en-US" sz="1800" dirty="0" err="1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gfp</a:t>
                          </a:r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of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𝜓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∨</m:t>
                              </m:r>
                              <m:r>
                                <a:rPr lang="en-US" sz="1800" b="1" i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∧</m:t>
                              </m:r>
                              <m:r>
                                <a:rPr lang="en-US" sz="1800" b="1" i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𝐄𝐗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9488095"/>
                      </a:ext>
                    </a:extLst>
                  </a:tr>
                  <a:tr h="318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</a:rPr>
                                  <m:t>𝐀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</a:rPr>
                                  <m:t>𝐖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return </a:t>
                          </a:r>
                          <a:r>
                            <a:rPr lang="en-US" sz="1800" dirty="0" err="1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gfp</a:t>
                          </a:r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of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𝜓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∨</m:t>
                              </m:r>
                              <m:r>
                                <a:rPr lang="en-US" sz="1800" b="1" i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∧</m:t>
                              </m:r>
                              <m:r>
                                <a:rPr lang="en-US" sz="1800" b="1" i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𝐀𝐗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3065478"/>
                      </a:ext>
                    </a:extLst>
                  </a:tr>
                  <a:tr h="318495"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33978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609D490B-CF8A-423C-9F17-1F83F714CD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331655"/>
                  </p:ext>
                </p:extLst>
              </p:nvPr>
            </p:nvGraphicFramePr>
            <p:xfrm>
              <a:off x="783230" y="859469"/>
              <a:ext cx="10319223" cy="5120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16417">
                      <a:extLst>
                        <a:ext uri="{9D8B030D-6E8A-4147-A177-3AD203B41FA5}">
                          <a16:colId xmlns:a16="http://schemas.microsoft.com/office/drawing/2014/main" val="4127605689"/>
                        </a:ext>
                      </a:extLst>
                    </a:gridCol>
                    <a:gridCol w="8802806">
                      <a:extLst>
                        <a:ext uri="{9D8B030D-6E8A-4147-A177-3AD203B41FA5}">
                          <a16:colId xmlns:a16="http://schemas.microsoft.com/office/drawing/2014/main" val="143806278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0000" r="-580321" b="-13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232" t="-10000" b="-130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436132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10000" r="-580321" b="-12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232" t="-110000" b="-120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498149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10000" r="-580321" b="-1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232" t="-210000" b="-110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444052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310000" r="-580321" b="-10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232" t="-310000" b="-100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57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410000" r="-580321" b="-9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232" t="-410000" b="-90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437280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510000" r="-580321" b="-8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232" t="-510000" b="-80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81607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600000" r="-580321" b="-6885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232" t="-600000" b="-6885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130578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711667" r="-580321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232" t="-711667" b="-6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80036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811667" r="-580321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232" t="-811667" b="-5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196674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911667" r="-580321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232" t="-911667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795499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011667" r="-580321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232" t="-1011667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22494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111667" r="-580321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232" t="-1111667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948809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211667" r="-58032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232" t="-1211667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7306547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339789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41FE5F-3735-49DE-A2E4-A41E8D4D8DA6}"/>
                  </a:ext>
                </a:extLst>
              </p:cNvPr>
              <p:cNvSpPr txBox="1"/>
              <p:nvPr/>
            </p:nvSpPr>
            <p:spPr>
              <a:xfrm>
                <a:off x="243953" y="859469"/>
                <a:ext cx="60971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smtClean="0">
                          <a:latin typeface="Cambria Math" panose="02040503050406030204" pitchFamily="18" charset="0"/>
                        </a:rPr>
                        <m:t>𝝋</m:t>
                      </m:r>
                      <m:r>
                        <a:rPr lang="en-US" b="1" smtClean="0">
                          <a:latin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41FE5F-3735-49DE-A2E4-A41E8D4D8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953" y="859469"/>
                <a:ext cx="6097136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3374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775FF36-604A-43FE-AEAB-A83EF264A3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3331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ComputeLFP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𝑆𝑎𝑡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while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≠∅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end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775FF36-604A-43FE-AEAB-A83EF264A3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3331375"/>
              </a:xfrm>
              <a:blipFill>
                <a:blip r:embed="rId2"/>
                <a:stretch>
                  <a:fillRect l="-782" t="-3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6ABB1B-4E66-4963-9CB9-E008964A1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B48A7-9D4F-4CDD-9084-2F4CEBEC5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79160A9-ACBC-4F0C-B719-4BE2582C1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Fix-points</a:t>
            </a:r>
          </a:p>
        </p:txBody>
      </p:sp>
    </p:spTree>
    <p:extLst>
      <p:ext uri="{BB962C8B-B14F-4D97-AF65-F5344CB8AC3E}">
        <p14:creationId xmlns:p14="http://schemas.microsoft.com/office/powerpoint/2010/main" val="1212058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09024D-2CA9-4612-9511-F51457651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6AD89-7C8E-471C-954F-B722AF4EC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BB22DB-A915-4943-9931-F9787819C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EF </a:t>
            </a:r>
            <a:r>
              <a:rPr lang="en-US" dirty="0"/>
              <a:t>green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696215-B754-4F66-B584-8E9BB5F5AD43}"/>
              </a:ext>
            </a:extLst>
          </p:cNvPr>
          <p:cNvGrpSpPr/>
          <p:nvPr/>
        </p:nvGrpSpPr>
        <p:grpSpPr>
          <a:xfrm>
            <a:off x="836049" y="1359292"/>
            <a:ext cx="5180174" cy="3549894"/>
            <a:chOff x="3280162" y="1632247"/>
            <a:chExt cx="5180174" cy="35498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095FA7E-3FCE-4313-828C-59B209A9016D}"/>
                    </a:ext>
                  </a:extLst>
                </p:cNvPr>
                <p:cNvSpPr/>
                <p:nvPr/>
              </p:nvSpPr>
              <p:spPr>
                <a:xfrm>
                  <a:off x="4204531" y="1974079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095FA7E-3FCE-4313-828C-59B209A901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4531" y="1974079"/>
                  <a:ext cx="502777" cy="52129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26B3FAE5-F066-45EF-AFEE-61AE862B0A1B}"/>
                    </a:ext>
                  </a:extLst>
                </p:cNvPr>
                <p:cNvSpPr/>
                <p:nvPr/>
              </p:nvSpPr>
              <p:spPr>
                <a:xfrm>
                  <a:off x="3280162" y="2907707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26B3FAE5-F066-45EF-AFEE-61AE862B0A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0162" y="2907707"/>
                  <a:ext cx="502777" cy="52129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1BF1011-4FC8-409B-AFC2-EA25FA08D461}"/>
                    </a:ext>
                  </a:extLst>
                </p:cNvPr>
                <p:cNvSpPr/>
                <p:nvPr/>
              </p:nvSpPr>
              <p:spPr>
                <a:xfrm>
                  <a:off x="4204531" y="3798178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1BF1011-4FC8-409B-AFC2-EA25FA08D4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4531" y="3798178"/>
                  <a:ext cx="502777" cy="52129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D508A4C2-9126-4481-90D6-41A3CE360E3D}"/>
                    </a:ext>
                  </a:extLst>
                </p:cNvPr>
                <p:cNvSpPr/>
                <p:nvPr/>
              </p:nvSpPr>
              <p:spPr>
                <a:xfrm>
                  <a:off x="5185379" y="2926707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D508A4C2-9126-4481-90D6-41A3CE360E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5379" y="2926707"/>
                  <a:ext cx="502777" cy="52129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F7E1EF3A-9855-4C7D-AA34-85392069B11A}"/>
                    </a:ext>
                  </a:extLst>
                </p:cNvPr>
                <p:cNvSpPr/>
                <p:nvPr/>
              </p:nvSpPr>
              <p:spPr>
                <a:xfrm>
                  <a:off x="7566589" y="2907705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F7E1EF3A-9855-4C7D-AA34-85392069B1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6589" y="2907705"/>
                  <a:ext cx="502777" cy="52129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74FE10A3-1807-4A45-B480-E1923769D3CE}"/>
                    </a:ext>
                  </a:extLst>
                </p:cNvPr>
                <p:cNvSpPr/>
                <p:nvPr/>
              </p:nvSpPr>
              <p:spPr>
                <a:xfrm>
                  <a:off x="6343985" y="2907706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74FE10A3-1807-4A45-B480-E1923769D3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3985" y="2907706"/>
                  <a:ext cx="502777" cy="52129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348A500-DBE0-4C66-A872-733903328EEC}"/>
                </a:ext>
              </a:extLst>
            </p:cNvPr>
            <p:cNvCxnSpPr>
              <a:stCxn id="6" idx="3"/>
              <a:endCxn id="7" idx="7"/>
            </p:cNvCxnSpPr>
            <p:nvPr/>
          </p:nvCxnSpPr>
          <p:spPr>
            <a:xfrm flipH="1">
              <a:off x="3709309" y="2419030"/>
              <a:ext cx="568852" cy="5650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F661A80-0DFB-4F31-A21A-00DB18326C00}"/>
                </a:ext>
              </a:extLst>
            </p:cNvPr>
            <p:cNvCxnSpPr>
              <a:cxnSpLocks/>
              <a:stCxn id="7" idx="5"/>
              <a:endCxn id="8" idx="1"/>
            </p:cNvCxnSpPr>
            <p:nvPr/>
          </p:nvCxnSpPr>
          <p:spPr>
            <a:xfrm>
              <a:off x="3709309" y="3352658"/>
              <a:ext cx="568852" cy="5218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510BF5E-E7AA-4F6B-AE19-EDB57A50C0E0}"/>
                </a:ext>
              </a:extLst>
            </p:cNvPr>
            <p:cNvCxnSpPr>
              <a:cxnSpLocks/>
              <a:stCxn id="8" idx="7"/>
              <a:endCxn id="9" idx="3"/>
            </p:cNvCxnSpPr>
            <p:nvPr/>
          </p:nvCxnSpPr>
          <p:spPr>
            <a:xfrm flipV="1">
              <a:off x="4633678" y="3371658"/>
              <a:ext cx="625331" cy="5028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FCA1434-6963-4766-9400-7AC4BC442A9E}"/>
                </a:ext>
              </a:extLst>
            </p:cNvPr>
            <p:cNvCxnSpPr>
              <a:cxnSpLocks/>
              <a:stCxn id="6" idx="5"/>
              <a:endCxn id="9" idx="1"/>
            </p:cNvCxnSpPr>
            <p:nvPr/>
          </p:nvCxnSpPr>
          <p:spPr>
            <a:xfrm>
              <a:off x="4633678" y="2419030"/>
              <a:ext cx="625331" cy="5840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DFB57CD-0F98-428B-82E6-615B267C0F45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5727821" y="3168352"/>
              <a:ext cx="61616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00E98B-0F7D-4F79-A406-E3C1EB349579}"/>
                </a:ext>
              </a:extLst>
            </p:cNvPr>
            <p:cNvCxnSpPr>
              <a:cxnSpLocks/>
              <a:stCxn id="11" idx="6"/>
              <a:endCxn id="10" idx="2"/>
            </p:cNvCxnSpPr>
            <p:nvPr/>
          </p:nvCxnSpPr>
          <p:spPr>
            <a:xfrm flipV="1">
              <a:off x="6846762" y="3168352"/>
              <a:ext cx="71982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7FBD0232-AE7E-42C0-93DB-99EF8090A412}"/>
                    </a:ext>
                  </a:extLst>
                </p:cNvPr>
                <p:cNvSpPr/>
                <p:nvPr/>
              </p:nvSpPr>
              <p:spPr>
                <a:xfrm>
                  <a:off x="5220275" y="4660848"/>
                  <a:ext cx="502777" cy="52129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7FBD0232-AE7E-42C0-93DB-99EF8090A4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0275" y="4660848"/>
                  <a:ext cx="502777" cy="52129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BA1810E-AEEE-4F6F-B177-4549CBA96F0D}"/>
                </a:ext>
              </a:extLst>
            </p:cNvPr>
            <p:cNvCxnSpPr>
              <a:cxnSpLocks/>
              <a:stCxn id="8" idx="5"/>
              <a:endCxn id="18" idx="1"/>
            </p:cNvCxnSpPr>
            <p:nvPr/>
          </p:nvCxnSpPr>
          <p:spPr>
            <a:xfrm>
              <a:off x="4633678" y="4243129"/>
              <a:ext cx="660227" cy="4940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FEF4BAF-BAE9-42CB-9C1E-D76E5DF932CB}"/>
                </a:ext>
              </a:extLst>
            </p:cNvPr>
            <p:cNvSpPr/>
            <p:nvPr/>
          </p:nvSpPr>
          <p:spPr>
            <a:xfrm>
              <a:off x="4691641" y="2256090"/>
              <a:ext cx="700755" cy="675117"/>
            </a:xfrm>
            <a:custGeom>
              <a:avLst/>
              <a:gdLst>
                <a:gd name="connsiteX0" fmla="*/ 700755 w 700755"/>
                <a:gd name="connsiteY0" fmla="*/ 675117 h 675117"/>
                <a:gd name="connsiteX1" fmla="*/ 478565 w 700755"/>
                <a:gd name="connsiteY1" fmla="*/ 153824 h 675117"/>
                <a:gd name="connsiteX2" fmla="*/ 0 w 700755"/>
                <a:gd name="connsiteY2" fmla="*/ 0 h 6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0755" h="675117">
                  <a:moveTo>
                    <a:pt x="700755" y="675117"/>
                  </a:moveTo>
                  <a:cubicBezTo>
                    <a:pt x="648056" y="470730"/>
                    <a:pt x="595357" y="266343"/>
                    <a:pt x="478565" y="153824"/>
                  </a:cubicBezTo>
                  <a:cubicBezTo>
                    <a:pt x="361773" y="41305"/>
                    <a:pt x="180886" y="20652"/>
                    <a:pt x="0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854552C-FDD1-4252-B584-DD1F63CBBC96}"/>
                </a:ext>
              </a:extLst>
            </p:cNvPr>
            <p:cNvSpPr/>
            <p:nvPr/>
          </p:nvSpPr>
          <p:spPr>
            <a:xfrm>
              <a:off x="4691641" y="3978095"/>
              <a:ext cx="700755" cy="682753"/>
            </a:xfrm>
            <a:custGeom>
              <a:avLst/>
              <a:gdLst>
                <a:gd name="connsiteX0" fmla="*/ 700755 w 700755"/>
                <a:gd name="connsiteY0" fmla="*/ 675117 h 675117"/>
                <a:gd name="connsiteX1" fmla="*/ 478565 w 700755"/>
                <a:gd name="connsiteY1" fmla="*/ 153824 h 675117"/>
                <a:gd name="connsiteX2" fmla="*/ 0 w 700755"/>
                <a:gd name="connsiteY2" fmla="*/ 0 h 6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0755" h="675117">
                  <a:moveTo>
                    <a:pt x="700755" y="675117"/>
                  </a:moveTo>
                  <a:cubicBezTo>
                    <a:pt x="648056" y="470730"/>
                    <a:pt x="595357" y="266343"/>
                    <a:pt x="478565" y="153824"/>
                  </a:cubicBezTo>
                  <a:cubicBezTo>
                    <a:pt x="361773" y="41305"/>
                    <a:pt x="180886" y="20652"/>
                    <a:pt x="0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A68463D-3DD4-4E2A-822C-35A5CE694879}"/>
                </a:ext>
              </a:extLst>
            </p:cNvPr>
            <p:cNvCxnSpPr>
              <a:cxnSpLocks/>
              <a:stCxn id="8" idx="0"/>
              <a:endCxn id="6" idx="4"/>
            </p:cNvCxnSpPr>
            <p:nvPr/>
          </p:nvCxnSpPr>
          <p:spPr>
            <a:xfrm flipV="1">
              <a:off x="4455920" y="2495372"/>
              <a:ext cx="0" cy="13028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8D44D4E-53F5-40B2-905E-DAE74F19EA73}"/>
                </a:ext>
              </a:extLst>
            </p:cNvPr>
            <p:cNvSpPr/>
            <p:nvPr/>
          </p:nvSpPr>
          <p:spPr>
            <a:xfrm>
              <a:off x="7973226" y="2801216"/>
              <a:ext cx="487110" cy="654104"/>
            </a:xfrm>
            <a:custGeom>
              <a:avLst/>
              <a:gdLst>
                <a:gd name="connsiteX0" fmla="*/ 51275 w 487110"/>
                <a:gd name="connsiteY0" fmla="*/ 514552 h 654104"/>
                <a:gd name="connsiteX1" fmla="*/ 367469 w 487110"/>
                <a:gd name="connsiteY1" fmla="*/ 642739 h 654104"/>
                <a:gd name="connsiteX2" fmla="*/ 487110 w 487110"/>
                <a:gd name="connsiteY2" fmla="*/ 258178 h 654104"/>
                <a:gd name="connsiteX3" fmla="*/ 367469 w 487110"/>
                <a:gd name="connsiteY3" fmla="*/ 1805 h 654104"/>
                <a:gd name="connsiteX4" fmla="*/ 0 w 487110"/>
                <a:gd name="connsiteY4" fmla="*/ 164175 h 65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10" h="654104">
                  <a:moveTo>
                    <a:pt x="51275" y="514552"/>
                  </a:moveTo>
                  <a:cubicBezTo>
                    <a:pt x="173052" y="600010"/>
                    <a:pt x="294830" y="685468"/>
                    <a:pt x="367469" y="642739"/>
                  </a:cubicBezTo>
                  <a:cubicBezTo>
                    <a:pt x="440108" y="600010"/>
                    <a:pt x="487110" y="365000"/>
                    <a:pt x="487110" y="258178"/>
                  </a:cubicBezTo>
                  <a:cubicBezTo>
                    <a:pt x="487110" y="151356"/>
                    <a:pt x="448654" y="17472"/>
                    <a:pt x="367469" y="1805"/>
                  </a:cubicBezTo>
                  <a:cubicBezTo>
                    <a:pt x="286284" y="-13862"/>
                    <a:pt x="143142" y="75156"/>
                    <a:pt x="0" y="164175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24A6F02-ED2A-4EA6-B9F1-B5C6C3672E26}"/>
                </a:ext>
              </a:extLst>
            </p:cNvPr>
            <p:cNvCxnSpPr>
              <a:endCxn id="6" idx="1"/>
            </p:cNvCxnSpPr>
            <p:nvPr/>
          </p:nvCxnSpPr>
          <p:spPr>
            <a:xfrm>
              <a:off x="3800091" y="1632247"/>
              <a:ext cx="478070" cy="418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48C32B7-7D1A-4A5F-9B98-35C7E14C20A7}"/>
                    </a:ext>
                  </a:extLst>
                </p:cNvPr>
                <p:cNvSpPr txBox="1"/>
                <p:nvPr/>
              </p:nvSpPr>
              <p:spPr>
                <a:xfrm>
                  <a:off x="5723052" y="4758171"/>
                  <a:ext cx="8002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green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48C32B7-7D1A-4A5F-9B98-35C7E14C20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3052" y="4758171"/>
                  <a:ext cx="800219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0AFE42-97F2-4283-8FA1-855D817120B2}"/>
                  </a:ext>
                </a:extLst>
              </p:cNvPr>
              <p:cNvSpPr txBox="1"/>
              <p:nvPr/>
            </p:nvSpPr>
            <p:spPr>
              <a:xfrm>
                <a:off x="6983479" y="2738266"/>
                <a:ext cx="11319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0AFE42-97F2-4283-8FA1-855D81712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479" y="2738266"/>
                <a:ext cx="1131977" cy="369332"/>
              </a:xfrm>
              <a:prstGeom prst="rect">
                <a:avLst/>
              </a:prstGeom>
              <a:blipFill>
                <a:blip r:embed="rId1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1">
                <a:extLst>
                  <a:ext uri="{FF2B5EF4-FFF2-40B4-BE49-F238E27FC236}">
                    <a16:creationId xmlns:a16="http://schemas.microsoft.com/office/drawing/2014/main" id="{D664F309-A391-46FE-98F4-4CB77341A6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12860" y="131750"/>
                <a:ext cx="6552907" cy="2151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defRPr sz="26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1pPr>
                <a:lvl2pPr marL="685800" indent="-27432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A3A3"/>
                  </a:buClr>
                  <a:buSzPct val="80000"/>
                  <a:buFont typeface="Wingdings 3" panose="05040102010807070707" pitchFamily="18" charset="2"/>
                  <a:buChar char="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9797"/>
                  </a:buClr>
                  <a:buSzPct val="75000"/>
                  <a:buFont typeface="Wingdings 3" panose="05040102010807070707" pitchFamily="18" charset="2"/>
                  <a:buChar char=""/>
                  <a:defRPr sz="20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 3" panose="05040102010807070707" pitchFamily="18" charset="2"/>
                  <a:buNone/>
                </a:pPr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𝑆𝑎𝑡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sz="2000" dirty="0"/>
                  <a:t>while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≠∅</m:t>
                        </m:r>
                      </m:e>
                    </m:d>
                  </m:oMath>
                </a14:m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sz="2000" dirty="0"/>
                  <a:t>end</a:t>
                </a:r>
              </a:p>
            </p:txBody>
          </p:sp>
        </mc:Choice>
        <mc:Fallback xmlns="">
          <p:sp>
            <p:nvSpPr>
              <p:cNvPr id="31" name="Content Placeholder 1">
                <a:extLst>
                  <a:ext uri="{FF2B5EF4-FFF2-40B4-BE49-F238E27FC236}">
                    <a16:creationId xmlns:a16="http://schemas.microsoft.com/office/drawing/2014/main" id="{D664F309-A391-46FE-98F4-4CB77341A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860" y="131750"/>
                <a:ext cx="6552907" cy="2151624"/>
              </a:xfrm>
              <a:prstGeom prst="rect">
                <a:avLst/>
              </a:prstGeom>
              <a:blipFill>
                <a:blip r:embed="rId11"/>
                <a:stretch>
                  <a:fillRect l="-931" b="-4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65344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09024D-2CA9-4612-9511-F51457651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6AD89-7C8E-471C-954F-B722AF4EC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BB22DB-A915-4943-9931-F9787819C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EF </a:t>
            </a:r>
            <a:r>
              <a:rPr lang="en-US" dirty="0"/>
              <a:t>green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696215-B754-4F66-B584-8E9BB5F5AD43}"/>
              </a:ext>
            </a:extLst>
          </p:cNvPr>
          <p:cNvGrpSpPr/>
          <p:nvPr/>
        </p:nvGrpSpPr>
        <p:grpSpPr>
          <a:xfrm>
            <a:off x="836049" y="1359292"/>
            <a:ext cx="5180174" cy="3549894"/>
            <a:chOff x="3280162" y="1632247"/>
            <a:chExt cx="5180174" cy="35498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095FA7E-3FCE-4313-828C-59B209A9016D}"/>
                    </a:ext>
                  </a:extLst>
                </p:cNvPr>
                <p:cNvSpPr/>
                <p:nvPr/>
              </p:nvSpPr>
              <p:spPr>
                <a:xfrm>
                  <a:off x="4204531" y="1974079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095FA7E-3FCE-4313-828C-59B209A901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4531" y="1974079"/>
                  <a:ext cx="502777" cy="52129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26B3FAE5-F066-45EF-AFEE-61AE862B0A1B}"/>
                    </a:ext>
                  </a:extLst>
                </p:cNvPr>
                <p:cNvSpPr/>
                <p:nvPr/>
              </p:nvSpPr>
              <p:spPr>
                <a:xfrm>
                  <a:off x="3280162" y="2907707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26B3FAE5-F066-45EF-AFEE-61AE862B0A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0162" y="2907707"/>
                  <a:ext cx="502777" cy="52129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1BF1011-4FC8-409B-AFC2-EA25FA08D461}"/>
                    </a:ext>
                  </a:extLst>
                </p:cNvPr>
                <p:cNvSpPr/>
                <p:nvPr/>
              </p:nvSpPr>
              <p:spPr>
                <a:xfrm>
                  <a:off x="4204531" y="3798178"/>
                  <a:ext cx="502777" cy="52129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1BF1011-4FC8-409B-AFC2-EA25FA08D4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4531" y="3798178"/>
                  <a:ext cx="502777" cy="52129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D508A4C2-9126-4481-90D6-41A3CE360E3D}"/>
                    </a:ext>
                  </a:extLst>
                </p:cNvPr>
                <p:cNvSpPr/>
                <p:nvPr/>
              </p:nvSpPr>
              <p:spPr>
                <a:xfrm>
                  <a:off x="5185379" y="2926707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D508A4C2-9126-4481-90D6-41A3CE360E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5379" y="2926707"/>
                  <a:ext cx="502777" cy="52129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F7E1EF3A-9855-4C7D-AA34-85392069B11A}"/>
                    </a:ext>
                  </a:extLst>
                </p:cNvPr>
                <p:cNvSpPr/>
                <p:nvPr/>
              </p:nvSpPr>
              <p:spPr>
                <a:xfrm>
                  <a:off x="7566589" y="2907705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F7E1EF3A-9855-4C7D-AA34-85392069B1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6589" y="2907705"/>
                  <a:ext cx="502777" cy="52129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74FE10A3-1807-4A45-B480-E1923769D3CE}"/>
                    </a:ext>
                  </a:extLst>
                </p:cNvPr>
                <p:cNvSpPr/>
                <p:nvPr/>
              </p:nvSpPr>
              <p:spPr>
                <a:xfrm>
                  <a:off x="6343985" y="2907706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74FE10A3-1807-4A45-B480-E1923769D3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3985" y="2907706"/>
                  <a:ext cx="502777" cy="52129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348A500-DBE0-4C66-A872-733903328EEC}"/>
                </a:ext>
              </a:extLst>
            </p:cNvPr>
            <p:cNvCxnSpPr>
              <a:stCxn id="6" idx="3"/>
              <a:endCxn id="7" idx="7"/>
            </p:cNvCxnSpPr>
            <p:nvPr/>
          </p:nvCxnSpPr>
          <p:spPr>
            <a:xfrm flipH="1">
              <a:off x="3709309" y="2419030"/>
              <a:ext cx="568852" cy="5650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F661A80-0DFB-4F31-A21A-00DB18326C00}"/>
                </a:ext>
              </a:extLst>
            </p:cNvPr>
            <p:cNvCxnSpPr>
              <a:cxnSpLocks/>
              <a:stCxn id="7" idx="5"/>
              <a:endCxn id="8" idx="1"/>
            </p:cNvCxnSpPr>
            <p:nvPr/>
          </p:nvCxnSpPr>
          <p:spPr>
            <a:xfrm>
              <a:off x="3709309" y="3352658"/>
              <a:ext cx="568852" cy="5218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510BF5E-E7AA-4F6B-AE19-EDB57A50C0E0}"/>
                </a:ext>
              </a:extLst>
            </p:cNvPr>
            <p:cNvCxnSpPr>
              <a:cxnSpLocks/>
              <a:stCxn id="8" idx="7"/>
              <a:endCxn id="9" idx="3"/>
            </p:cNvCxnSpPr>
            <p:nvPr/>
          </p:nvCxnSpPr>
          <p:spPr>
            <a:xfrm flipV="1">
              <a:off x="4633678" y="3371658"/>
              <a:ext cx="625331" cy="5028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FCA1434-6963-4766-9400-7AC4BC442A9E}"/>
                </a:ext>
              </a:extLst>
            </p:cNvPr>
            <p:cNvCxnSpPr>
              <a:cxnSpLocks/>
              <a:stCxn id="6" idx="5"/>
              <a:endCxn id="9" idx="1"/>
            </p:cNvCxnSpPr>
            <p:nvPr/>
          </p:nvCxnSpPr>
          <p:spPr>
            <a:xfrm>
              <a:off x="4633678" y="2419030"/>
              <a:ext cx="625331" cy="5840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DFB57CD-0F98-428B-82E6-615B267C0F45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5727821" y="3168352"/>
              <a:ext cx="61616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00E98B-0F7D-4F79-A406-E3C1EB349579}"/>
                </a:ext>
              </a:extLst>
            </p:cNvPr>
            <p:cNvCxnSpPr>
              <a:cxnSpLocks/>
              <a:stCxn id="11" idx="6"/>
              <a:endCxn id="10" idx="2"/>
            </p:cNvCxnSpPr>
            <p:nvPr/>
          </p:nvCxnSpPr>
          <p:spPr>
            <a:xfrm flipV="1">
              <a:off x="6846762" y="3168352"/>
              <a:ext cx="71982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7FBD0232-AE7E-42C0-93DB-99EF8090A412}"/>
                    </a:ext>
                  </a:extLst>
                </p:cNvPr>
                <p:cNvSpPr/>
                <p:nvPr/>
              </p:nvSpPr>
              <p:spPr>
                <a:xfrm>
                  <a:off x="5220275" y="4660848"/>
                  <a:ext cx="502777" cy="52129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7FBD0232-AE7E-42C0-93DB-99EF8090A4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0275" y="4660848"/>
                  <a:ext cx="502777" cy="52129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BA1810E-AEEE-4F6F-B177-4549CBA96F0D}"/>
                </a:ext>
              </a:extLst>
            </p:cNvPr>
            <p:cNvCxnSpPr>
              <a:cxnSpLocks/>
              <a:stCxn id="8" idx="5"/>
              <a:endCxn id="18" idx="1"/>
            </p:cNvCxnSpPr>
            <p:nvPr/>
          </p:nvCxnSpPr>
          <p:spPr>
            <a:xfrm>
              <a:off x="4633678" y="4243129"/>
              <a:ext cx="660227" cy="4940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FEF4BAF-BAE9-42CB-9C1E-D76E5DF932CB}"/>
                </a:ext>
              </a:extLst>
            </p:cNvPr>
            <p:cNvSpPr/>
            <p:nvPr/>
          </p:nvSpPr>
          <p:spPr>
            <a:xfrm>
              <a:off x="4691641" y="2256090"/>
              <a:ext cx="700755" cy="675117"/>
            </a:xfrm>
            <a:custGeom>
              <a:avLst/>
              <a:gdLst>
                <a:gd name="connsiteX0" fmla="*/ 700755 w 700755"/>
                <a:gd name="connsiteY0" fmla="*/ 675117 h 675117"/>
                <a:gd name="connsiteX1" fmla="*/ 478565 w 700755"/>
                <a:gd name="connsiteY1" fmla="*/ 153824 h 675117"/>
                <a:gd name="connsiteX2" fmla="*/ 0 w 700755"/>
                <a:gd name="connsiteY2" fmla="*/ 0 h 6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0755" h="675117">
                  <a:moveTo>
                    <a:pt x="700755" y="675117"/>
                  </a:moveTo>
                  <a:cubicBezTo>
                    <a:pt x="648056" y="470730"/>
                    <a:pt x="595357" y="266343"/>
                    <a:pt x="478565" y="153824"/>
                  </a:cubicBezTo>
                  <a:cubicBezTo>
                    <a:pt x="361773" y="41305"/>
                    <a:pt x="180886" y="20652"/>
                    <a:pt x="0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854552C-FDD1-4252-B584-DD1F63CBBC96}"/>
                </a:ext>
              </a:extLst>
            </p:cNvPr>
            <p:cNvSpPr/>
            <p:nvPr/>
          </p:nvSpPr>
          <p:spPr>
            <a:xfrm>
              <a:off x="4691641" y="3978095"/>
              <a:ext cx="700755" cy="682753"/>
            </a:xfrm>
            <a:custGeom>
              <a:avLst/>
              <a:gdLst>
                <a:gd name="connsiteX0" fmla="*/ 700755 w 700755"/>
                <a:gd name="connsiteY0" fmla="*/ 675117 h 675117"/>
                <a:gd name="connsiteX1" fmla="*/ 478565 w 700755"/>
                <a:gd name="connsiteY1" fmla="*/ 153824 h 675117"/>
                <a:gd name="connsiteX2" fmla="*/ 0 w 700755"/>
                <a:gd name="connsiteY2" fmla="*/ 0 h 6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0755" h="675117">
                  <a:moveTo>
                    <a:pt x="700755" y="675117"/>
                  </a:moveTo>
                  <a:cubicBezTo>
                    <a:pt x="648056" y="470730"/>
                    <a:pt x="595357" y="266343"/>
                    <a:pt x="478565" y="153824"/>
                  </a:cubicBezTo>
                  <a:cubicBezTo>
                    <a:pt x="361773" y="41305"/>
                    <a:pt x="180886" y="20652"/>
                    <a:pt x="0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A68463D-3DD4-4E2A-822C-35A5CE694879}"/>
                </a:ext>
              </a:extLst>
            </p:cNvPr>
            <p:cNvCxnSpPr>
              <a:cxnSpLocks/>
              <a:stCxn id="8" idx="0"/>
              <a:endCxn id="6" idx="4"/>
            </p:cNvCxnSpPr>
            <p:nvPr/>
          </p:nvCxnSpPr>
          <p:spPr>
            <a:xfrm flipV="1">
              <a:off x="4455920" y="2495372"/>
              <a:ext cx="0" cy="13028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8D44D4E-53F5-40B2-905E-DAE74F19EA73}"/>
                </a:ext>
              </a:extLst>
            </p:cNvPr>
            <p:cNvSpPr/>
            <p:nvPr/>
          </p:nvSpPr>
          <p:spPr>
            <a:xfrm>
              <a:off x="7973226" y="2801216"/>
              <a:ext cx="487110" cy="654104"/>
            </a:xfrm>
            <a:custGeom>
              <a:avLst/>
              <a:gdLst>
                <a:gd name="connsiteX0" fmla="*/ 51275 w 487110"/>
                <a:gd name="connsiteY0" fmla="*/ 514552 h 654104"/>
                <a:gd name="connsiteX1" fmla="*/ 367469 w 487110"/>
                <a:gd name="connsiteY1" fmla="*/ 642739 h 654104"/>
                <a:gd name="connsiteX2" fmla="*/ 487110 w 487110"/>
                <a:gd name="connsiteY2" fmla="*/ 258178 h 654104"/>
                <a:gd name="connsiteX3" fmla="*/ 367469 w 487110"/>
                <a:gd name="connsiteY3" fmla="*/ 1805 h 654104"/>
                <a:gd name="connsiteX4" fmla="*/ 0 w 487110"/>
                <a:gd name="connsiteY4" fmla="*/ 164175 h 65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10" h="654104">
                  <a:moveTo>
                    <a:pt x="51275" y="514552"/>
                  </a:moveTo>
                  <a:cubicBezTo>
                    <a:pt x="173052" y="600010"/>
                    <a:pt x="294830" y="685468"/>
                    <a:pt x="367469" y="642739"/>
                  </a:cubicBezTo>
                  <a:cubicBezTo>
                    <a:pt x="440108" y="600010"/>
                    <a:pt x="487110" y="365000"/>
                    <a:pt x="487110" y="258178"/>
                  </a:cubicBezTo>
                  <a:cubicBezTo>
                    <a:pt x="487110" y="151356"/>
                    <a:pt x="448654" y="17472"/>
                    <a:pt x="367469" y="1805"/>
                  </a:cubicBezTo>
                  <a:cubicBezTo>
                    <a:pt x="286284" y="-13862"/>
                    <a:pt x="143142" y="75156"/>
                    <a:pt x="0" y="164175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24A6F02-ED2A-4EA6-B9F1-B5C6C3672E26}"/>
                </a:ext>
              </a:extLst>
            </p:cNvPr>
            <p:cNvCxnSpPr>
              <a:endCxn id="6" idx="1"/>
            </p:cNvCxnSpPr>
            <p:nvPr/>
          </p:nvCxnSpPr>
          <p:spPr>
            <a:xfrm>
              <a:off x="3800091" y="1632247"/>
              <a:ext cx="478070" cy="418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48C32B7-7D1A-4A5F-9B98-35C7E14C20A7}"/>
                    </a:ext>
                  </a:extLst>
                </p:cNvPr>
                <p:cNvSpPr txBox="1"/>
                <p:nvPr/>
              </p:nvSpPr>
              <p:spPr>
                <a:xfrm>
                  <a:off x="5723052" y="4758171"/>
                  <a:ext cx="8002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green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48C32B7-7D1A-4A5F-9B98-35C7E14C20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3052" y="4758171"/>
                  <a:ext cx="800219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0AFE42-97F2-4283-8FA1-855D817120B2}"/>
                  </a:ext>
                </a:extLst>
              </p:cNvPr>
              <p:cNvSpPr txBox="1"/>
              <p:nvPr/>
            </p:nvSpPr>
            <p:spPr>
              <a:xfrm>
                <a:off x="6983479" y="2738266"/>
                <a:ext cx="142154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0AFE42-97F2-4283-8FA1-855D81712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479" y="2738266"/>
                <a:ext cx="1421543" cy="12003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1">
                <a:extLst>
                  <a:ext uri="{FF2B5EF4-FFF2-40B4-BE49-F238E27FC236}">
                    <a16:creationId xmlns:a16="http://schemas.microsoft.com/office/drawing/2014/main" id="{4E9D8609-84B2-4E23-B8A9-6649FE0D9B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12860" y="131750"/>
                <a:ext cx="6552907" cy="2151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defRPr sz="26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1pPr>
                <a:lvl2pPr marL="685800" indent="-27432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A3A3"/>
                  </a:buClr>
                  <a:buSzPct val="80000"/>
                  <a:buFont typeface="Wingdings 3" panose="05040102010807070707" pitchFamily="18" charset="2"/>
                  <a:buChar char="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9797"/>
                  </a:buClr>
                  <a:buSzPct val="75000"/>
                  <a:buFont typeface="Wingdings 3" panose="05040102010807070707" pitchFamily="18" charset="2"/>
                  <a:buChar char=""/>
                  <a:defRPr sz="20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 3" panose="05040102010807070707" pitchFamily="18" charset="2"/>
                  <a:buNone/>
                </a:pPr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𝑆𝑎𝑡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sz="2000" dirty="0"/>
                  <a:t>while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≠∅</m:t>
                        </m:r>
                      </m:e>
                    </m:d>
                  </m:oMath>
                </a14:m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sz="2000" dirty="0"/>
                  <a:t>end</a:t>
                </a:r>
              </a:p>
            </p:txBody>
          </p:sp>
        </mc:Choice>
        <mc:Fallback xmlns="">
          <p:sp>
            <p:nvSpPr>
              <p:cNvPr id="30" name="Content Placeholder 1">
                <a:extLst>
                  <a:ext uri="{FF2B5EF4-FFF2-40B4-BE49-F238E27FC236}">
                    <a16:creationId xmlns:a16="http://schemas.microsoft.com/office/drawing/2014/main" id="{4E9D8609-84B2-4E23-B8A9-6649FE0D9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860" y="131750"/>
                <a:ext cx="6552907" cy="2151624"/>
              </a:xfrm>
              <a:prstGeom prst="rect">
                <a:avLst/>
              </a:prstGeom>
              <a:blipFill>
                <a:blip r:embed="rId11"/>
                <a:stretch>
                  <a:fillRect l="-931" b="-4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665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4A4C36-0900-463C-ABB2-CD2D3B7E4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2597150"/>
            <a:ext cx="10356387" cy="30868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67A8BC-83B4-446D-872F-376AAD280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A0D78-5AC5-439B-B3E0-54D836BD9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BAA3724-17CA-4775-9A1D-E05D4452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Tree Logic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13C5F8-8262-4F76-994B-CED5D2A46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943" y="989914"/>
            <a:ext cx="1572222" cy="20962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CA389C-AF03-4C46-8699-E499B25AE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10" y="989913"/>
            <a:ext cx="1612769" cy="2096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C88939-B972-4721-96A8-245ADD35A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129" y="989912"/>
            <a:ext cx="1630750" cy="20962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C3E7E1-3E63-478F-98EC-A26954D1B205}"/>
              </a:ext>
            </a:extLst>
          </p:cNvPr>
          <p:cNvSpPr txBox="1"/>
          <p:nvPr/>
        </p:nvSpPr>
        <p:spPr>
          <a:xfrm>
            <a:off x="7020607" y="896141"/>
            <a:ext cx="32480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checking inventors, </a:t>
            </a:r>
          </a:p>
          <a:p>
            <a:r>
              <a:rPr lang="en-US" dirty="0"/>
              <a:t>ACM 2007 Turing Award winners</a:t>
            </a:r>
          </a:p>
          <a:p>
            <a:endParaRPr lang="en-US" dirty="0"/>
          </a:p>
          <a:p>
            <a:r>
              <a:rPr lang="en-US" dirty="0"/>
              <a:t>(L to R)</a:t>
            </a:r>
          </a:p>
          <a:p>
            <a:r>
              <a:rPr lang="en-US" dirty="0"/>
              <a:t>E. Allen Emerson</a:t>
            </a:r>
          </a:p>
          <a:p>
            <a:r>
              <a:rPr lang="en-US" dirty="0"/>
              <a:t>Ed Clarke</a:t>
            </a:r>
          </a:p>
          <a:p>
            <a:r>
              <a:rPr lang="en-US" dirty="0"/>
              <a:t>Josef Sifakis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B7DA949A-24DB-469F-AF30-9507260812D3}"/>
              </a:ext>
            </a:extLst>
          </p:cNvPr>
          <p:cNvSpPr txBox="1">
            <a:spLocks/>
          </p:cNvSpPr>
          <p:nvPr/>
        </p:nvSpPr>
        <p:spPr>
          <a:xfrm>
            <a:off x="166681" y="3365500"/>
            <a:ext cx="11699087" cy="2318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defRPr sz="26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685800" indent="-2743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A3A3"/>
              </a:buClr>
              <a:buSzPct val="80000"/>
              <a:buFont typeface="Wingdings 3" panose="05040102010807070707" pitchFamily="18" charset="2"/>
              <a:buChar char="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9797"/>
              </a:buClr>
              <a:buSzPct val="75000"/>
              <a:buFont typeface="Wingdings 3" panose="05040102010807070707" pitchFamily="18" charset="2"/>
              <a:buChar char="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Branching Time view of programs: we are interested not in a single timeline, but all possible timelines</a:t>
            </a:r>
          </a:p>
          <a:p>
            <a:r>
              <a:rPr lang="en-US" dirty="0"/>
              <a:t>Instead of program traces, we reason about computation trees</a:t>
            </a:r>
          </a:p>
          <a:p>
            <a:r>
              <a:rPr lang="en-US" dirty="0"/>
              <a:t>CTL is a logic defined over computation trees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Font typeface="Wingdings 3" panose="05040102010807070707" pitchFamily="18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775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09024D-2CA9-4612-9511-F51457651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6AD89-7C8E-471C-954F-B722AF4EC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BB22DB-A915-4943-9931-F9787819C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EF </a:t>
            </a:r>
            <a:r>
              <a:rPr lang="en-US" dirty="0"/>
              <a:t>green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696215-B754-4F66-B584-8E9BB5F5AD43}"/>
              </a:ext>
            </a:extLst>
          </p:cNvPr>
          <p:cNvGrpSpPr/>
          <p:nvPr/>
        </p:nvGrpSpPr>
        <p:grpSpPr>
          <a:xfrm>
            <a:off x="836049" y="1359292"/>
            <a:ext cx="5180174" cy="3549894"/>
            <a:chOff x="3280162" y="1632247"/>
            <a:chExt cx="5180174" cy="35498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095FA7E-3FCE-4313-828C-59B209A9016D}"/>
                    </a:ext>
                  </a:extLst>
                </p:cNvPr>
                <p:cNvSpPr/>
                <p:nvPr/>
              </p:nvSpPr>
              <p:spPr>
                <a:xfrm>
                  <a:off x="4204531" y="1974079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095FA7E-3FCE-4313-828C-59B209A901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4531" y="1974079"/>
                  <a:ext cx="502777" cy="52129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26B3FAE5-F066-45EF-AFEE-61AE862B0A1B}"/>
                    </a:ext>
                  </a:extLst>
                </p:cNvPr>
                <p:cNvSpPr/>
                <p:nvPr/>
              </p:nvSpPr>
              <p:spPr>
                <a:xfrm>
                  <a:off x="3280162" y="2907707"/>
                  <a:ext cx="502777" cy="52129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26B3FAE5-F066-45EF-AFEE-61AE862B0A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0162" y="2907707"/>
                  <a:ext cx="502777" cy="52129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1BF1011-4FC8-409B-AFC2-EA25FA08D461}"/>
                    </a:ext>
                  </a:extLst>
                </p:cNvPr>
                <p:cNvSpPr/>
                <p:nvPr/>
              </p:nvSpPr>
              <p:spPr>
                <a:xfrm>
                  <a:off x="4204531" y="3798178"/>
                  <a:ext cx="502777" cy="52129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1BF1011-4FC8-409B-AFC2-EA25FA08D4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4531" y="3798178"/>
                  <a:ext cx="502777" cy="52129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D508A4C2-9126-4481-90D6-41A3CE360E3D}"/>
                    </a:ext>
                  </a:extLst>
                </p:cNvPr>
                <p:cNvSpPr/>
                <p:nvPr/>
              </p:nvSpPr>
              <p:spPr>
                <a:xfrm>
                  <a:off x="5185379" y="2926707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D508A4C2-9126-4481-90D6-41A3CE360E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5379" y="2926707"/>
                  <a:ext cx="502777" cy="52129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F7E1EF3A-9855-4C7D-AA34-85392069B11A}"/>
                    </a:ext>
                  </a:extLst>
                </p:cNvPr>
                <p:cNvSpPr/>
                <p:nvPr/>
              </p:nvSpPr>
              <p:spPr>
                <a:xfrm>
                  <a:off x="7566589" y="2907705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F7E1EF3A-9855-4C7D-AA34-85392069B1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6589" y="2907705"/>
                  <a:ext cx="502777" cy="52129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74FE10A3-1807-4A45-B480-E1923769D3CE}"/>
                    </a:ext>
                  </a:extLst>
                </p:cNvPr>
                <p:cNvSpPr/>
                <p:nvPr/>
              </p:nvSpPr>
              <p:spPr>
                <a:xfrm>
                  <a:off x="6343985" y="2907706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74FE10A3-1807-4A45-B480-E1923769D3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3985" y="2907706"/>
                  <a:ext cx="502777" cy="52129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348A500-DBE0-4C66-A872-733903328EEC}"/>
                </a:ext>
              </a:extLst>
            </p:cNvPr>
            <p:cNvCxnSpPr>
              <a:stCxn id="6" idx="3"/>
              <a:endCxn id="7" idx="7"/>
            </p:cNvCxnSpPr>
            <p:nvPr/>
          </p:nvCxnSpPr>
          <p:spPr>
            <a:xfrm flipH="1">
              <a:off x="3709309" y="2419030"/>
              <a:ext cx="568852" cy="5650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F661A80-0DFB-4F31-A21A-00DB18326C00}"/>
                </a:ext>
              </a:extLst>
            </p:cNvPr>
            <p:cNvCxnSpPr>
              <a:cxnSpLocks/>
              <a:stCxn id="7" idx="5"/>
              <a:endCxn id="8" idx="1"/>
            </p:cNvCxnSpPr>
            <p:nvPr/>
          </p:nvCxnSpPr>
          <p:spPr>
            <a:xfrm>
              <a:off x="3709309" y="3352658"/>
              <a:ext cx="568852" cy="5218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510BF5E-E7AA-4F6B-AE19-EDB57A50C0E0}"/>
                </a:ext>
              </a:extLst>
            </p:cNvPr>
            <p:cNvCxnSpPr>
              <a:cxnSpLocks/>
              <a:stCxn id="8" idx="7"/>
              <a:endCxn id="9" idx="3"/>
            </p:cNvCxnSpPr>
            <p:nvPr/>
          </p:nvCxnSpPr>
          <p:spPr>
            <a:xfrm flipV="1">
              <a:off x="4633678" y="3371658"/>
              <a:ext cx="625331" cy="5028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FCA1434-6963-4766-9400-7AC4BC442A9E}"/>
                </a:ext>
              </a:extLst>
            </p:cNvPr>
            <p:cNvCxnSpPr>
              <a:cxnSpLocks/>
              <a:stCxn id="6" idx="5"/>
              <a:endCxn id="9" idx="1"/>
            </p:cNvCxnSpPr>
            <p:nvPr/>
          </p:nvCxnSpPr>
          <p:spPr>
            <a:xfrm>
              <a:off x="4633678" y="2419030"/>
              <a:ext cx="625331" cy="5840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DFB57CD-0F98-428B-82E6-615B267C0F45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5727821" y="3168352"/>
              <a:ext cx="61616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00E98B-0F7D-4F79-A406-E3C1EB349579}"/>
                </a:ext>
              </a:extLst>
            </p:cNvPr>
            <p:cNvCxnSpPr>
              <a:cxnSpLocks/>
              <a:stCxn id="11" idx="6"/>
              <a:endCxn id="10" idx="2"/>
            </p:cNvCxnSpPr>
            <p:nvPr/>
          </p:nvCxnSpPr>
          <p:spPr>
            <a:xfrm flipV="1">
              <a:off x="6846762" y="3168352"/>
              <a:ext cx="71982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7FBD0232-AE7E-42C0-93DB-99EF8090A412}"/>
                    </a:ext>
                  </a:extLst>
                </p:cNvPr>
                <p:cNvSpPr/>
                <p:nvPr/>
              </p:nvSpPr>
              <p:spPr>
                <a:xfrm>
                  <a:off x="5220275" y="4660848"/>
                  <a:ext cx="502777" cy="52129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7FBD0232-AE7E-42C0-93DB-99EF8090A4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0275" y="4660848"/>
                  <a:ext cx="502777" cy="52129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BA1810E-AEEE-4F6F-B177-4549CBA96F0D}"/>
                </a:ext>
              </a:extLst>
            </p:cNvPr>
            <p:cNvCxnSpPr>
              <a:cxnSpLocks/>
              <a:stCxn id="8" idx="5"/>
              <a:endCxn id="18" idx="1"/>
            </p:cNvCxnSpPr>
            <p:nvPr/>
          </p:nvCxnSpPr>
          <p:spPr>
            <a:xfrm>
              <a:off x="4633678" y="4243129"/>
              <a:ext cx="660227" cy="4940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FEF4BAF-BAE9-42CB-9C1E-D76E5DF932CB}"/>
                </a:ext>
              </a:extLst>
            </p:cNvPr>
            <p:cNvSpPr/>
            <p:nvPr/>
          </p:nvSpPr>
          <p:spPr>
            <a:xfrm>
              <a:off x="4691641" y="2256090"/>
              <a:ext cx="700755" cy="675117"/>
            </a:xfrm>
            <a:custGeom>
              <a:avLst/>
              <a:gdLst>
                <a:gd name="connsiteX0" fmla="*/ 700755 w 700755"/>
                <a:gd name="connsiteY0" fmla="*/ 675117 h 675117"/>
                <a:gd name="connsiteX1" fmla="*/ 478565 w 700755"/>
                <a:gd name="connsiteY1" fmla="*/ 153824 h 675117"/>
                <a:gd name="connsiteX2" fmla="*/ 0 w 700755"/>
                <a:gd name="connsiteY2" fmla="*/ 0 h 6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0755" h="675117">
                  <a:moveTo>
                    <a:pt x="700755" y="675117"/>
                  </a:moveTo>
                  <a:cubicBezTo>
                    <a:pt x="648056" y="470730"/>
                    <a:pt x="595357" y="266343"/>
                    <a:pt x="478565" y="153824"/>
                  </a:cubicBezTo>
                  <a:cubicBezTo>
                    <a:pt x="361773" y="41305"/>
                    <a:pt x="180886" y="20652"/>
                    <a:pt x="0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854552C-FDD1-4252-B584-DD1F63CBBC96}"/>
                </a:ext>
              </a:extLst>
            </p:cNvPr>
            <p:cNvSpPr/>
            <p:nvPr/>
          </p:nvSpPr>
          <p:spPr>
            <a:xfrm>
              <a:off x="4691641" y="3978095"/>
              <a:ext cx="700755" cy="682753"/>
            </a:xfrm>
            <a:custGeom>
              <a:avLst/>
              <a:gdLst>
                <a:gd name="connsiteX0" fmla="*/ 700755 w 700755"/>
                <a:gd name="connsiteY0" fmla="*/ 675117 h 675117"/>
                <a:gd name="connsiteX1" fmla="*/ 478565 w 700755"/>
                <a:gd name="connsiteY1" fmla="*/ 153824 h 675117"/>
                <a:gd name="connsiteX2" fmla="*/ 0 w 700755"/>
                <a:gd name="connsiteY2" fmla="*/ 0 h 6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0755" h="675117">
                  <a:moveTo>
                    <a:pt x="700755" y="675117"/>
                  </a:moveTo>
                  <a:cubicBezTo>
                    <a:pt x="648056" y="470730"/>
                    <a:pt x="595357" y="266343"/>
                    <a:pt x="478565" y="153824"/>
                  </a:cubicBezTo>
                  <a:cubicBezTo>
                    <a:pt x="361773" y="41305"/>
                    <a:pt x="180886" y="20652"/>
                    <a:pt x="0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A68463D-3DD4-4E2A-822C-35A5CE694879}"/>
                </a:ext>
              </a:extLst>
            </p:cNvPr>
            <p:cNvCxnSpPr>
              <a:cxnSpLocks/>
              <a:stCxn id="8" idx="0"/>
              <a:endCxn id="6" idx="4"/>
            </p:cNvCxnSpPr>
            <p:nvPr/>
          </p:nvCxnSpPr>
          <p:spPr>
            <a:xfrm flipV="1">
              <a:off x="4455920" y="2495372"/>
              <a:ext cx="0" cy="13028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8D44D4E-53F5-40B2-905E-DAE74F19EA73}"/>
                </a:ext>
              </a:extLst>
            </p:cNvPr>
            <p:cNvSpPr/>
            <p:nvPr/>
          </p:nvSpPr>
          <p:spPr>
            <a:xfrm>
              <a:off x="7973226" y="2801216"/>
              <a:ext cx="487110" cy="654104"/>
            </a:xfrm>
            <a:custGeom>
              <a:avLst/>
              <a:gdLst>
                <a:gd name="connsiteX0" fmla="*/ 51275 w 487110"/>
                <a:gd name="connsiteY0" fmla="*/ 514552 h 654104"/>
                <a:gd name="connsiteX1" fmla="*/ 367469 w 487110"/>
                <a:gd name="connsiteY1" fmla="*/ 642739 h 654104"/>
                <a:gd name="connsiteX2" fmla="*/ 487110 w 487110"/>
                <a:gd name="connsiteY2" fmla="*/ 258178 h 654104"/>
                <a:gd name="connsiteX3" fmla="*/ 367469 w 487110"/>
                <a:gd name="connsiteY3" fmla="*/ 1805 h 654104"/>
                <a:gd name="connsiteX4" fmla="*/ 0 w 487110"/>
                <a:gd name="connsiteY4" fmla="*/ 164175 h 65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10" h="654104">
                  <a:moveTo>
                    <a:pt x="51275" y="514552"/>
                  </a:moveTo>
                  <a:cubicBezTo>
                    <a:pt x="173052" y="600010"/>
                    <a:pt x="294830" y="685468"/>
                    <a:pt x="367469" y="642739"/>
                  </a:cubicBezTo>
                  <a:cubicBezTo>
                    <a:pt x="440108" y="600010"/>
                    <a:pt x="487110" y="365000"/>
                    <a:pt x="487110" y="258178"/>
                  </a:cubicBezTo>
                  <a:cubicBezTo>
                    <a:pt x="487110" y="151356"/>
                    <a:pt x="448654" y="17472"/>
                    <a:pt x="367469" y="1805"/>
                  </a:cubicBezTo>
                  <a:cubicBezTo>
                    <a:pt x="286284" y="-13862"/>
                    <a:pt x="143142" y="75156"/>
                    <a:pt x="0" y="164175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24A6F02-ED2A-4EA6-B9F1-B5C6C3672E26}"/>
                </a:ext>
              </a:extLst>
            </p:cNvPr>
            <p:cNvCxnSpPr>
              <a:endCxn id="6" idx="1"/>
            </p:cNvCxnSpPr>
            <p:nvPr/>
          </p:nvCxnSpPr>
          <p:spPr>
            <a:xfrm>
              <a:off x="3800091" y="1632247"/>
              <a:ext cx="478070" cy="418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48C32B7-7D1A-4A5F-9B98-35C7E14C20A7}"/>
                    </a:ext>
                  </a:extLst>
                </p:cNvPr>
                <p:cNvSpPr txBox="1"/>
                <p:nvPr/>
              </p:nvSpPr>
              <p:spPr>
                <a:xfrm>
                  <a:off x="5723052" y="4758171"/>
                  <a:ext cx="8002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green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48C32B7-7D1A-4A5F-9B98-35C7E14C20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3052" y="4758171"/>
                  <a:ext cx="800219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1">
                <a:extLst>
                  <a:ext uri="{FF2B5EF4-FFF2-40B4-BE49-F238E27FC236}">
                    <a16:creationId xmlns:a16="http://schemas.microsoft.com/office/drawing/2014/main" id="{9024290F-9DAA-4B4D-8974-95853A4CC7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12860" y="131750"/>
                <a:ext cx="6552907" cy="2151624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𝑆𝑎𝑡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while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≠∅</m:t>
                        </m:r>
                      </m:e>
                    </m:d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end</a:t>
                </a:r>
              </a:p>
            </p:txBody>
          </p:sp>
        </mc:Choice>
        <mc:Fallback xmlns="">
          <p:sp>
            <p:nvSpPr>
              <p:cNvPr id="27" name="Content Placeholder 1">
                <a:extLst>
                  <a:ext uri="{FF2B5EF4-FFF2-40B4-BE49-F238E27FC236}">
                    <a16:creationId xmlns:a16="http://schemas.microsoft.com/office/drawing/2014/main" id="{9024290F-9DAA-4B4D-8974-95853A4CC7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12860" y="131750"/>
                <a:ext cx="6552907" cy="2151624"/>
              </a:xfrm>
              <a:blipFill>
                <a:blip r:embed="rId10"/>
                <a:stretch>
                  <a:fillRect l="-931" b="-4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0AFE42-97F2-4283-8FA1-855D817120B2}"/>
                  </a:ext>
                </a:extLst>
              </p:cNvPr>
              <p:cNvSpPr txBox="1"/>
              <p:nvPr/>
            </p:nvSpPr>
            <p:spPr>
              <a:xfrm>
                <a:off x="6983479" y="2738266"/>
                <a:ext cx="1717971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0AFE42-97F2-4283-8FA1-855D81712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479" y="2738266"/>
                <a:ext cx="1717971" cy="17543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3862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09024D-2CA9-4612-9511-F51457651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6AD89-7C8E-471C-954F-B722AF4EC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BB22DB-A915-4943-9931-F9787819C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EF </a:t>
            </a:r>
            <a:r>
              <a:rPr lang="en-US" dirty="0"/>
              <a:t>green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696215-B754-4F66-B584-8E9BB5F5AD43}"/>
              </a:ext>
            </a:extLst>
          </p:cNvPr>
          <p:cNvGrpSpPr/>
          <p:nvPr/>
        </p:nvGrpSpPr>
        <p:grpSpPr>
          <a:xfrm>
            <a:off x="836049" y="1359292"/>
            <a:ext cx="5180174" cy="3549894"/>
            <a:chOff x="3280162" y="1632247"/>
            <a:chExt cx="5180174" cy="35498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095FA7E-3FCE-4313-828C-59B209A9016D}"/>
                    </a:ext>
                  </a:extLst>
                </p:cNvPr>
                <p:cNvSpPr/>
                <p:nvPr/>
              </p:nvSpPr>
              <p:spPr>
                <a:xfrm>
                  <a:off x="4204531" y="1974079"/>
                  <a:ext cx="502777" cy="521293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095FA7E-3FCE-4313-828C-59B209A901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4531" y="1974079"/>
                  <a:ext cx="502777" cy="52129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26B3FAE5-F066-45EF-AFEE-61AE862B0A1B}"/>
                    </a:ext>
                  </a:extLst>
                </p:cNvPr>
                <p:cNvSpPr/>
                <p:nvPr/>
              </p:nvSpPr>
              <p:spPr>
                <a:xfrm>
                  <a:off x="3280162" y="2907707"/>
                  <a:ext cx="502777" cy="52129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26B3FAE5-F066-45EF-AFEE-61AE862B0A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0162" y="2907707"/>
                  <a:ext cx="502777" cy="52129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1BF1011-4FC8-409B-AFC2-EA25FA08D461}"/>
                    </a:ext>
                  </a:extLst>
                </p:cNvPr>
                <p:cNvSpPr/>
                <p:nvPr/>
              </p:nvSpPr>
              <p:spPr>
                <a:xfrm>
                  <a:off x="4204531" y="3798178"/>
                  <a:ext cx="502777" cy="52129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1BF1011-4FC8-409B-AFC2-EA25FA08D4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4531" y="3798178"/>
                  <a:ext cx="502777" cy="52129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D508A4C2-9126-4481-90D6-41A3CE360E3D}"/>
                    </a:ext>
                  </a:extLst>
                </p:cNvPr>
                <p:cNvSpPr/>
                <p:nvPr/>
              </p:nvSpPr>
              <p:spPr>
                <a:xfrm>
                  <a:off x="5185379" y="2926707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D508A4C2-9126-4481-90D6-41A3CE360E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5379" y="2926707"/>
                  <a:ext cx="502777" cy="52129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F7E1EF3A-9855-4C7D-AA34-85392069B11A}"/>
                    </a:ext>
                  </a:extLst>
                </p:cNvPr>
                <p:cNvSpPr/>
                <p:nvPr/>
              </p:nvSpPr>
              <p:spPr>
                <a:xfrm>
                  <a:off x="7566589" y="2907705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F7E1EF3A-9855-4C7D-AA34-85392069B1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6589" y="2907705"/>
                  <a:ext cx="502777" cy="52129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74FE10A3-1807-4A45-B480-E1923769D3CE}"/>
                    </a:ext>
                  </a:extLst>
                </p:cNvPr>
                <p:cNvSpPr/>
                <p:nvPr/>
              </p:nvSpPr>
              <p:spPr>
                <a:xfrm>
                  <a:off x="6343985" y="2907706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74FE10A3-1807-4A45-B480-E1923769D3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3985" y="2907706"/>
                  <a:ext cx="502777" cy="52129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348A500-DBE0-4C66-A872-733903328EEC}"/>
                </a:ext>
              </a:extLst>
            </p:cNvPr>
            <p:cNvCxnSpPr>
              <a:stCxn id="6" idx="3"/>
              <a:endCxn id="7" idx="7"/>
            </p:cNvCxnSpPr>
            <p:nvPr/>
          </p:nvCxnSpPr>
          <p:spPr>
            <a:xfrm flipH="1">
              <a:off x="3709309" y="2419030"/>
              <a:ext cx="568852" cy="5650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F661A80-0DFB-4F31-A21A-00DB18326C00}"/>
                </a:ext>
              </a:extLst>
            </p:cNvPr>
            <p:cNvCxnSpPr>
              <a:cxnSpLocks/>
              <a:stCxn id="7" idx="5"/>
              <a:endCxn id="8" idx="1"/>
            </p:cNvCxnSpPr>
            <p:nvPr/>
          </p:nvCxnSpPr>
          <p:spPr>
            <a:xfrm>
              <a:off x="3709309" y="3352658"/>
              <a:ext cx="568852" cy="5218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510BF5E-E7AA-4F6B-AE19-EDB57A50C0E0}"/>
                </a:ext>
              </a:extLst>
            </p:cNvPr>
            <p:cNvCxnSpPr>
              <a:cxnSpLocks/>
              <a:stCxn id="8" idx="7"/>
              <a:endCxn id="9" idx="3"/>
            </p:cNvCxnSpPr>
            <p:nvPr/>
          </p:nvCxnSpPr>
          <p:spPr>
            <a:xfrm flipV="1">
              <a:off x="4633678" y="3371658"/>
              <a:ext cx="625331" cy="5028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FCA1434-6963-4766-9400-7AC4BC442A9E}"/>
                </a:ext>
              </a:extLst>
            </p:cNvPr>
            <p:cNvCxnSpPr>
              <a:cxnSpLocks/>
              <a:stCxn id="6" idx="5"/>
              <a:endCxn id="9" idx="1"/>
            </p:cNvCxnSpPr>
            <p:nvPr/>
          </p:nvCxnSpPr>
          <p:spPr>
            <a:xfrm>
              <a:off x="4633678" y="2419030"/>
              <a:ext cx="625331" cy="5840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DFB57CD-0F98-428B-82E6-615B267C0F45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5727821" y="3168352"/>
              <a:ext cx="61616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00E98B-0F7D-4F79-A406-E3C1EB349579}"/>
                </a:ext>
              </a:extLst>
            </p:cNvPr>
            <p:cNvCxnSpPr>
              <a:cxnSpLocks/>
              <a:stCxn id="11" idx="6"/>
              <a:endCxn id="10" idx="2"/>
            </p:cNvCxnSpPr>
            <p:nvPr/>
          </p:nvCxnSpPr>
          <p:spPr>
            <a:xfrm flipV="1">
              <a:off x="6846762" y="3168352"/>
              <a:ext cx="71982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7FBD0232-AE7E-42C0-93DB-99EF8090A412}"/>
                    </a:ext>
                  </a:extLst>
                </p:cNvPr>
                <p:cNvSpPr/>
                <p:nvPr/>
              </p:nvSpPr>
              <p:spPr>
                <a:xfrm>
                  <a:off x="5220275" y="4660848"/>
                  <a:ext cx="502777" cy="52129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7FBD0232-AE7E-42C0-93DB-99EF8090A4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0275" y="4660848"/>
                  <a:ext cx="502777" cy="52129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BA1810E-AEEE-4F6F-B177-4549CBA96F0D}"/>
                </a:ext>
              </a:extLst>
            </p:cNvPr>
            <p:cNvCxnSpPr>
              <a:cxnSpLocks/>
              <a:stCxn id="8" idx="5"/>
              <a:endCxn id="18" idx="1"/>
            </p:cNvCxnSpPr>
            <p:nvPr/>
          </p:nvCxnSpPr>
          <p:spPr>
            <a:xfrm>
              <a:off x="4633678" y="4243129"/>
              <a:ext cx="660227" cy="4940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FEF4BAF-BAE9-42CB-9C1E-D76E5DF932CB}"/>
                </a:ext>
              </a:extLst>
            </p:cNvPr>
            <p:cNvSpPr/>
            <p:nvPr/>
          </p:nvSpPr>
          <p:spPr>
            <a:xfrm>
              <a:off x="4691641" y="2256090"/>
              <a:ext cx="700755" cy="675117"/>
            </a:xfrm>
            <a:custGeom>
              <a:avLst/>
              <a:gdLst>
                <a:gd name="connsiteX0" fmla="*/ 700755 w 700755"/>
                <a:gd name="connsiteY0" fmla="*/ 675117 h 675117"/>
                <a:gd name="connsiteX1" fmla="*/ 478565 w 700755"/>
                <a:gd name="connsiteY1" fmla="*/ 153824 h 675117"/>
                <a:gd name="connsiteX2" fmla="*/ 0 w 700755"/>
                <a:gd name="connsiteY2" fmla="*/ 0 h 6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0755" h="675117">
                  <a:moveTo>
                    <a:pt x="700755" y="675117"/>
                  </a:moveTo>
                  <a:cubicBezTo>
                    <a:pt x="648056" y="470730"/>
                    <a:pt x="595357" y="266343"/>
                    <a:pt x="478565" y="153824"/>
                  </a:cubicBezTo>
                  <a:cubicBezTo>
                    <a:pt x="361773" y="41305"/>
                    <a:pt x="180886" y="20652"/>
                    <a:pt x="0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854552C-FDD1-4252-B584-DD1F63CBBC96}"/>
                </a:ext>
              </a:extLst>
            </p:cNvPr>
            <p:cNvSpPr/>
            <p:nvPr/>
          </p:nvSpPr>
          <p:spPr>
            <a:xfrm>
              <a:off x="4691641" y="3978095"/>
              <a:ext cx="700755" cy="682753"/>
            </a:xfrm>
            <a:custGeom>
              <a:avLst/>
              <a:gdLst>
                <a:gd name="connsiteX0" fmla="*/ 700755 w 700755"/>
                <a:gd name="connsiteY0" fmla="*/ 675117 h 675117"/>
                <a:gd name="connsiteX1" fmla="*/ 478565 w 700755"/>
                <a:gd name="connsiteY1" fmla="*/ 153824 h 675117"/>
                <a:gd name="connsiteX2" fmla="*/ 0 w 700755"/>
                <a:gd name="connsiteY2" fmla="*/ 0 h 6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0755" h="675117">
                  <a:moveTo>
                    <a:pt x="700755" y="675117"/>
                  </a:moveTo>
                  <a:cubicBezTo>
                    <a:pt x="648056" y="470730"/>
                    <a:pt x="595357" y="266343"/>
                    <a:pt x="478565" y="153824"/>
                  </a:cubicBezTo>
                  <a:cubicBezTo>
                    <a:pt x="361773" y="41305"/>
                    <a:pt x="180886" y="20652"/>
                    <a:pt x="0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A68463D-3DD4-4E2A-822C-35A5CE694879}"/>
                </a:ext>
              </a:extLst>
            </p:cNvPr>
            <p:cNvCxnSpPr>
              <a:cxnSpLocks/>
              <a:stCxn id="8" idx="0"/>
              <a:endCxn id="6" idx="4"/>
            </p:cNvCxnSpPr>
            <p:nvPr/>
          </p:nvCxnSpPr>
          <p:spPr>
            <a:xfrm flipV="1">
              <a:off x="4455920" y="2495372"/>
              <a:ext cx="0" cy="13028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8D44D4E-53F5-40B2-905E-DAE74F19EA73}"/>
                </a:ext>
              </a:extLst>
            </p:cNvPr>
            <p:cNvSpPr/>
            <p:nvPr/>
          </p:nvSpPr>
          <p:spPr>
            <a:xfrm>
              <a:off x="7973226" y="2801216"/>
              <a:ext cx="487110" cy="654104"/>
            </a:xfrm>
            <a:custGeom>
              <a:avLst/>
              <a:gdLst>
                <a:gd name="connsiteX0" fmla="*/ 51275 w 487110"/>
                <a:gd name="connsiteY0" fmla="*/ 514552 h 654104"/>
                <a:gd name="connsiteX1" fmla="*/ 367469 w 487110"/>
                <a:gd name="connsiteY1" fmla="*/ 642739 h 654104"/>
                <a:gd name="connsiteX2" fmla="*/ 487110 w 487110"/>
                <a:gd name="connsiteY2" fmla="*/ 258178 h 654104"/>
                <a:gd name="connsiteX3" fmla="*/ 367469 w 487110"/>
                <a:gd name="connsiteY3" fmla="*/ 1805 h 654104"/>
                <a:gd name="connsiteX4" fmla="*/ 0 w 487110"/>
                <a:gd name="connsiteY4" fmla="*/ 164175 h 65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10" h="654104">
                  <a:moveTo>
                    <a:pt x="51275" y="514552"/>
                  </a:moveTo>
                  <a:cubicBezTo>
                    <a:pt x="173052" y="600010"/>
                    <a:pt x="294830" y="685468"/>
                    <a:pt x="367469" y="642739"/>
                  </a:cubicBezTo>
                  <a:cubicBezTo>
                    <a:pt x="440108" y="600010"/>
                    <a:pt x="487110" y="365000"/>
                    <a:pt x="487110" y="258178"/>
                  </a:cubicBezTo>
                  <a:cubicBezTo>
                    <a:pt x="487110" y="151356"/>
                    <a:pt x="448654" y="17472"/>
                    <a:pt x="367469" y="1805"/>
                  </a:cubicBezTo>
                  <a:cubicBezTo>
                    <a:pt x="286284" y="-13862"/>
                    <a:pt x="143142" y="75156"/>
                    <a:pt x="0" y="164175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24A6F02-ED2A-4EA6-B9F1-B5C6C3672E26}"/>
                </a:ext>
              </a:extLst>
            </p:cNvPr>
            <p:cNvCxnSpPr>
              <a:endCxn id="6" idx="1"/>
            </p:cNvCxnSpPr>
            <p:nvPr/>
          </p:nvCxnSpPr>
          <p:spPr>
            <a:xfrm>
              <a:off x="3800091" y="1632247"/>
              <a:ext cx="478070" cy="418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48C32B7-7D1A-4A5F-9B98-35C7E14C20A7}"/>
                    </a:ext>
                  </a:extLst>
                </p:cNvPr>
                <p:cNvSpPr txBox="1"/>
                <p:nvPr/>
              </p:nvSpPr>
              <p:spPr>
                <a:xfrm>
                  <a:off x="5723052" y="4758171"/>
                  <a:ext cx="8002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green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48C32B7-7D1A-4A5F-9B98-35C7E14C20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3052" y="4758171"/>
                  <a:ext cx="800219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0AFE42-97F2-4283-8FA1-855D817120B2}"/>
                  </a:ext>
                </a:extLst>
              </p:cNvPr>
              <p:cNvSpPr txBox="1"/>
              <p:nvPr/>
            </p:nvSpPr>
            <p:spPr>
              <a:xfrm>
                <a:off x="6983479" y="2738266"/>
                <a:ext cx="2013628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0AFE42-97F2-4283-8FA1-855D81712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479" y="2738266"/>
                <a:ext cx="2013628" cy="20313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1">
                <a:extLst>
                  <a:ext uri="{FF2B5EF4-FFF2-40B4-BE49-F238E27FC236}">
                    <a16:creationId xmlns:a16="http://schemas.microsoft.com/office/drawing/2014/main" id="{11314BD1-70E5-4D65-8578-15462E3F98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12860" y="131750"/>
                <a:ext cx="6552907" cy="2151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defRPr sz="26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1pPr>
                <a:lvl2pPr marL="685800" indent="-27432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A3A3"/>
                  </a:buClr>
                  <a:buSzPct val="80000"/>
                  <a:buFont typeface="Wingdings 3" panose="05040102010807070707" pitchFamily="18" charset="2"/>
                  <a:buChar char="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9797"/>
                  </a:buClr>
                  <a:buSzPct val="75000"/>
                  <a:buFont typeface="Wingdings 3" panose="05040102010807070707" pitchFamily="18" charset="2"/>
                  <a:buChar char=""/>
                  <a:defRPr sz="20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 3" panose="05040102010807070707" pitchFamily="18" charset="2"/>
                  <a:buNone/>
                </a:pPr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𝑆𝑎𝑡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sz="2000" dirty="0"/>
                  <a:t>while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≠∅</m:t>
                        </m:r>
                      </m:e>
                    </m:d>
                  </m:oMath>
                </a14:m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sz="2000" dirty="0"/>
                  <a:t>end</a:t>
                </a:r>
              </a:p>
            </p:txBody>
          </p:sp>
        </mc:Choice>
        <mc:Fallback xmlns="">
          <p:sp>
            <p:nvSpPr>
              <p:cNvPr id="30" name="Content Placeholder 1">
                <a:extLst>
                  <a:ext uri="{FF2B5EF4-FFF2-40B4-BE49-F238E27FC236}">
                    <a16:creationId xmlns:a16="http://schemas.microsoft.com/office/drawing/2014/main" id="{11314BD1-70E5-4D65-8578-15462E3F9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860" y="131750"/>
                <a:ext cx="6552907" cy="2151624"/>
              </a:xfrm>
              <a:prstGeom prst="rect">
                <a:avLst/>
              </a:prstGeom>
              <a:blipFill>
                <a:blip r:embed="rId11"/>
                <a:stretch>
                  <a:fillRect l="-931" b="-4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8611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09024D-2CA9-4612-9511-F51457651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6AD89-7C8E-471C-954F-B722AF4EC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BB22DB-A915-4943-9931-F9787819C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EF </a:t>
            </a:r>
            <a:r>
              <a:rPr lang="en-US" dirty="0"/>
              <a:t>green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696215-B754-4F66-B584-8E9BB5F5AD43}"/>
              </a:ext>
            </a:extLst>
          </p:cNvPr>
          <p:cNvGrpSpPr/>
          <p:nvPr/>
        </p:nvGrpSpPr>
        <p:grpSpPr>
          <a:xfrm>
            <a:off x="836049" y="1359292"/>
            <a:ext cx="5180174" cy="3549894"/>
            <a:chOff x="3280162" y="1632247"/>
            <a:chExt cx="5180174" cy="35498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095FA7E-3FCE-4313-828C-59B209A9016D}"/>
                    </a:ext>
                  </a:extLst>
                </p:cNvPr>
                <p:cNvSpPr/>
                <p:nvPr/>
              </p:nvSpPr>
              <p:spPr>
                <a:xfrm>
                  <a:off x="4204531" y="1974079"/>
                  <a:ext cx="502777" cy="521293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095FA7E-3FCE-4313-828C-59B209A901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4531" y="1974079"/>
                  <a:ext cx="502777" cy="52129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26B3FAE5-F066-45EF-AFEE-61AE862B0A1B}"/>
                    </a:ext>
                  </a:extLst>
                </p:cNvPr>
                <p:cNvSpPr/>
                <p:nvPr/>
              </p:nvSpPr>
              <p:spPr>
                <a:xfrm>
                  <a:off x="3280162" y="2907707"/>
                  <a:ext cx="502777" cy="52129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26B3FAE5-F066-45EF-AFEE-61AE862B0A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0162" y="2907707"/>
                  <a:ext cx="502777" cy="52129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1BF1011-4FC8-409B-AFC2-EA25FA08D461}"/>
                    </a:ext>
                  </a:extLst>
                </p:cNvPr>
                <p:cNvSpPr/>
                <p:nvPr/>
              </p:nvSpPr>
              <p:spPr>
                <a:xfrm>
                  <a:off x="4204531" y="3798178"/>
                  <a:ext cx="502777" cy="52129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1BF1011-4FC8-409B-AFC2-EA25FA08D4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4531" y="3798178"/>
                  <a:ext cx="502777" cy="52129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D508A4C2-9126-4481-90D6-41A3CE360E3D}"/>
                    </a:ext>
                  </a:extLst>
                </p:cNvPr>
                <p:cNvSpPr/>
                <p:nvPr/>
              </p:nvSpPr>
              <p:spPr>
                <a:xfrm>
                  <a:off x="5185379" y="2926707"/>
                  <a:ext cx="502777" cy="52129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D508A4C2-9126-4481-90D6-41A3CE360E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5379" y="2926707"/>
                  <a:ext cx="502777" cy="52129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F7E1EF3A-9855-4C7D-AA34-85392069B11A}"/>
                    </a:ext>
                  </a:extLst>
                </p:cNvPr>
                <p:cNvSpPr/>
                <p:nvPr/>
              </p:nvSpPr>
              <p:spPr>
                <a:xfrm>
                  <a:off x="7566589" y="2907705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F7E1EF3A-9855-4C7D-AA34-85392069B1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6589" y="2907705"/>
                  <a:ext cx="502777" cy="52129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74FE10A3-1807-4A45-B480-E1923769D3CE}"/>
                    </a:ext>
                  </a:extLst>
                </p:cNvPr>
                <p:cNvSpPr/>
                <p:nvPr/>
              </p:nvSpPr>
              <p:spPr>
                <a:xfrm>
                  <a:off x="6343985" y="2907706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74FE10A3-1807-4A45-B480-E1923769D3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3985" y="2907706"/>
                  <a:ext cx="502777" cy="52129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348A500-DBE0-4C66-A872-733903328EEC}"/>
                </a:ext>
              </a:extLst>
            </p:cNvPr>
            <p:cNvCxnSpPr>
              <a:stCxn id="6" idx="3"/>
              <a:endCxn id="7" idx="7"/>
            </p:cNvCxnSpPr>
            <p:nvPr/>
          </p:nvCxnSpPr>
          <p:spPr>
            <a:xfrm flipH="1">
              <a:off x="3709309" y="2419030"/>
              <a:ext cx="568852" cy="5650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F661A80-0DFB-4F31-A21A-00DB18326C00}"/>
                </a:ext>
              </a:extLst>
            </p:cNvPr>
            <p:cNvCxnSpPr>
              <a:cxnSpLocks/>
              <a:stCxn id="7" idx="5"/>
              <a:endCxn id="8" idx="1"/>
            </p:cNvCxnSpPr>
            <p:nvPr/>
          </p:nvCxnSpPr>
          <p:spPr>
            <a:xfrm>
              <a:off x="3709309" y="3352658"/>
              <a:ext cx="568852" cy="5218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510BF5E-E7AA-4F6B-AE19-EDB57A50C0E0}"/>
                </a:ext>
              </a:extLst>
            </p:cNvPr>
            <p:cNvCxnSpPr>
              <a:cxnSpLocks/>
              <a:stCxn id="8" idx="7"/>
              <a:endCxn id="9" idx="3"/>
            </p:cNvCxnSpPr>
            <p:nvPr/>
          </p:nvCxnSpPr>
          <p:spPr>
            <a:xfrm flipV="1">
              <a:off x="4633678" y="3371658"/>
              <a:ext cx="625331" cy="5028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FCA1434-6963-4766-9400-7AC4BC442A9E}"/>
                </a:ext>
              </a:extLst>
            </p:cNvPr>
            <p:cNvCxnSpPr>
              <a:cxnSpLocks/>
              <a:stCxn id="6" idx="5"/>
              <a:endCxn id="9" idx="1"/>
            </p:cNvCxnSpPr>
            <p:nvPr/>
          </p:nvCxnSpPr>
          <p:spPr>
            <a:xfrm>
              <a:off x="4633678" y="2419030"/>
              <a:ext cx="625331" cy="5840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DFB57CD-0F98-428B-82E6-615B267C0F45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5727821" y="3168352"/>
              <a:ext cx="61616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00E98B-0F7D-4F79-A406-E3C1EB349579}"/>
                </a:ext>
              </a:extLst>
            </p:cNvPr>
            <p:cNvCxnSpPr>
              <a:cxnSpLocks/>
              <a:stCxn id="11" idx="6"/>
              <a:endCxn id="10" idx="2"/>
            </p:cNvCxnSpPr>
            <p:nvPr/>
          </p:nvCxnSpPr>
          <p:spPr>
            <a:xfrm flipV="1">
              <a:off x="6846762" y="3168352"/>
              <a:ext cx="71982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7FBD0232-AE7E-42C0-93DB-99EF8090A412}"/>
                    </a:ext>
                  </a:extLst>
                </p:cNvPr>
                <p:cNvSpPr/>
                <p:nvPr/>
              </p:nvSpPr>
              <p:spPr>
                <a:xfrm>
                  <a:off x="5220275" y="4660848"/>
                  <a:ext cx="502777" cy="52129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7FBD0232-AE7E-42C0-93DB-99EF8090A4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0275" y="4660848"/>
                  <a:ext cx="502777" cy="52129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BA1810E-AEEE-4F6F-B177-4549CBA96F0D}"/>
                </a:ext>
              </a:extLst>
            </p:cNvPr>
            <p:cNvCxnSpPr>
              <a:cxnSpLocks/>
              <a:stCxn id="8" idx="5"/>
              <a:endCxn id="18" idx="1"/>
            </p:cNvCxnSpPr>
            <p:nvPr/>
          </p:nvCxnSpPr>
          <p:spPr>
            <a:xfrm>
              <a:off x="4633678" y="4243129"/>
              <a:ext cx="660227" cy="4940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FEF4BAF-BAE9-42CB-9C1E-D76E5DF932CB}"/>
                </a:ext>
              </a:extLst>
            </p:cNvPr>
            <p:cNvSpPr/>
            <p:nvPr/>
          </p:nvSpPr>
          <p:spPr>
            <a:xfrm>
              <a:off x="4691641" y="2256090"/>
              <a:ext cx="700755" cy="675117"/>
            </a:xfrm>
            <a:custGeom>
              <a:avLst/>
              <a:gdLst>
                <a:gd name="connsiteX0" fmla="*/ 700755 w 700755"/>
                <a:gd name="connsiteY0" fmla="*/ 675117 h 675117"/>
                <a:gd name="connsiteX1" fmla="*/ 478565 w 700755"/>
                <a:gd name="connsiteY1" fmla="*/ 153824 h 675117"/>
                <a:gd name="connsiteX2" fmla="*/ 0 w 700755"/>
                <a:gd name="connsiteY2" fmla="*/ 0 h 6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0755" h="675117">
                  <a:moveTo>
                    <a:pt x="700755" y="675117"/>
                  </a:moveTo>
                  <a:cubicBezTo>
                    <a:pt x="648056" y="470730"/>
                    <a:pt x="595357" y="266343"/>
                    <a:pt x="478565" y="153824"/>
                  </a:cubicBezTo>
                  <a:cubicBezTo>
                    <a:pt x="361773" y="41305"/>
                    <a:pt x="180886" y="20652"/>
                    <a:pt x="0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854552C-FDD1-4252-B584-DD1F63CBBC96}"/>
                </a:ext>
              </a:extLst>
            </p:cNvPr>
            <p:cNvSpPr/>
            <p:nvPr/>
          </p:nvSpPr>
          <p:spPr>
            <a:xfrm>
              <a:off x="4691641" y="3978095"/>
              <a:ext cx="700755" cy="682753"/>
            </a:xfrm>
            <a:custGeom>
              <a:avLst/>
              <a:gdLst>
                <a:gd name="connsiteX0" fmla="*/ 700755 w 700755"/>
                <a:gd name="connsiteY0" fmla="*/ 675117 h 675117"/>
                <a:gd name="connsiteX1" fmla="*/ 478565 w 700755"/>
                <a:gd name="connsiteY1" fmla="*/ 153824 h 675117"/>
                <a:gd name="connsiteX2" fmla="*/ 0 w 700755"/>
                <a:gd name="connsiteY2" fmla="*/ 0 h 6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0755" h="675117">
                  <a:moveTo>
                    <a:pt x="700755" y="675117"/>
                  </a:moveTo>
                  <a:cubicBezTo>
                    <a:pt x="648056" y="470730"/>
                    <a:pt x="595357" y="266343"/>
                    <a:pt x="478565" y="153824"/>
                  </a:cubicBezTo>
                  <a:cubicBezTo>
                    <a:pt x="361773" y="41305"/>
                    <a:pt x="180886" y="20652"/>
                    <a:pt x="0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A68463D-3DD4-4E2A-822C-35A5CE694879}"/>
                </a:ext>
              </a:extLst>
            </p:cNvPr>
            <p:cNvCxnSpPr>
              <a:cxnSpLocks/>
              <a:stCxn id="8" idx="0"/>
              <a:endCxn id="6" idx="4"/>
            </p:cNvCxnSpPr>
            <p:nvPr/>
          </p:nvCxnSpPr>
          <p:spPr>
            <a:xfrm flipV="1">
              <a:off x="4455920" y="2495372"/>
              <a:ext cx="0" cy="13028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8D44D4E-53F5-40B2-905E-DAE74F19EA73}"/>
                </a:ext>
              </a:extLst>
            </p:cNvPr>
            <p:cNvSpPr/>
            <p:nvPr/>
          </p:nvSpPr>
          <p:spPr>
            <a:xfrm>
              <a:off x="7973226" y="2801216"/>
              <a:ext cx="487110" cy="654104"/>
            </a:xfrm>
            <a:custGeom>
              <a:avLst/>
              <a:gdLst>
                <a:gd name="connsiteX0" fmla="*/ 51275 w 487110"/>
                <a:gd name="connsiteY0" fmla="*/ 514552 h 654104"/>
                <a:gd name="connsiteX1" fmla="*/ 367469 w 487110"/>
                <a:gd name="connsiteY1" fmla="*/ 642739 h 654104"/>
                <a:gd name="connsiteX2" fmla="*/ 487110 w 487110"/>
                <a:gd name="connsiteY2" fmla="*/ 258178 h 654104"/>
                <a:gd name="connsiteX3" fmla="*/ 367469 w 487110"/>
                <a:gd name="connsiteY3" fmla="*/ 1805 h 654104"/>
                <a:gd name="connsiteX4" fmla="*/ 0 w 487110"/>
                <a:gd name="connsiteY4" fmla="*/ 164175 h 65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10" h="654104">
                  <a:moveTo>
                    <a:pt x="51275" y="514552"/>
                  </a:moveTo>
                  <a:cubicBezTo>
                    <a:pt x="173052" y="600010"/>
                    <a:pt x="294830" y="685468"/>
                    <a:pt x="367469" y="642739"/>
                  </a:cubicBezTo>
                  <a:cubicBezTo>
                    <a:pt x="440108" y="600010"/>
                    <a:pt x="487110" y="365000"/>
                    <a:pt x="487110" y="258178"/>
                  </a:cubicBezTo>
                  <a:cubicBezTo>
                    <a:pt x="487110" y="151356"/>
                    <a:pt x="448654" y="17472"/>
                    <a:pt x="367469" y="1805"/>
                  </a:cubicBezTo>
                  <a:cubicBezTo>
                    <a:pt x="286284" y="-13862"/>
                    <a:pt x="143142" y="75156"/>
                    <a:pt x="0" y="164175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24A6F02-ED2A-4EA6-B9F1-B5C6C3672E26}"/>
                </a:ext>
              </a:extLst>
            </p:cNvPr>
            <p:cNvCxnSpPr>
              <a:endCxn id="6" idx="1"/>
            </p:cNvCxnSpPr>
            <p:nvPr/>
          </p:nvCxnSpPr>
          <p:spPr>
            <a:xfrm>
              <a:off x="3800091" y="1632247"/>
              <a:ext cx="478070" cy="418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48C32B7-7D1A-4A5F-9B98-35C7E14C20A7}"/>
                    </a:ext>
                  </a:extLst>
                </p:cNvPr>
                <p:cNvSpPr txBox="1"/>
                <p:nvPr/>
              </p:nvSpPr>
              <p:spPr>
                <a:xfrm>
                  <a:off x="5723052" y="4758171"/>
                  <a:ext cx="8002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green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48C32B7-7D1A-4A5F-9B98-35C7E14C20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3052" y="4758171"/>
                  <a:ext cx="800219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0AFE42-97F2-4283-8FA1-855D817120B2}"/>
                  </a:ext>
                </a:extLst>
              </p:cNvPr>
              <p:cNvSpPr txBox="1"/>
              <p:nvPr/>
            </p:nvSpPr>
            <p:spPr>
              <a:xfrm>
                <a:off x="6983479" y="2738266"/>
                <a:ext cx="2309287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0AFE42-97F2-4283-8FA1-855D81712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479" y="2738266"/>
                <a:ext cx="2309287" cy="23083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1">
                <a:extLst>
                  <a:ext uri="{FF2B5EF4-FFF2-40B4-BE49-F238E27FC236}">
                    <a16:creationId xmlns:a16="http://schemas.microsoft.com/office/drawing/2014/main" id="{D53B3594-8280-45B0-BF6D-303F82F622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12860" y="131750"/>
                <a:ext cx="6552907" cy="2151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defRPr sz="26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1pPr>
                <a:lvl2pPr marL="685800" indent="-27432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A3A3"/>
                  </a:buClr>
                  <a:buSzPct val="80000"/>
                  <a:buFont typeface="Wingdings 3" panose="05040102010807070707" pitchFamily="18" charset="2"/>
                  <a:buChar char="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9797"/>
                  </a:buClr>
                  <a:buSzPct val="75000"/>
                  <a:buFont typeface="Wingdings 3" panose="05040102010807070707" pitchFamily="18" charset="2"/>
                  <a:buChar char=""/>
                  <a:defRPr sz="20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 3" panose="05040102010807070707" pitchFamily="18" charset="2"/>
                  <a:buNone/>
                </a:pPr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𝑆𝑎𝑡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sz="2000" dirty="0"/>
                  <a:t>while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≠∅</m:t>
                        </m:r>
                      </m:e>
                    </m:d>
                  </m:oMath>
                </a14:m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sz="2000" dirty="0"/>
                  <a:t>end</a:t>
                </a:r>
              </a:p>
            </p:txBody>
          </p:sp>
        </mc:Choice>
        <mc:Fallback xmlns="">
          <p:sp>
            <p:nvSpPr>
              <p:cNvPr id="30" name="Content Placeholder 1">
                <a:extLst>
                  <a:ext uri="{FF2B5EF4-FFF2-40B4-BE49-F238E27FC236}">
                    <a16:creationId xmlns:a16="http://schemas.microsoft.com/office/drawing/2014/main" id="{D53B3594-8280-45B0-BF6D-303F82F62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860" y="131750"/>
                <a:ext cx="6552907" cy="2151624"/>
              </a:xfrm>
              <a:prstGeom prst="rect">
                <a:avLst/>
              </a:prstGeom>
              <a:blipFill>
                <a:blip r:embed="rId11"/>
                <a:stretch>
                  <a:fillRect l="-931" b="-4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09942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09024D-2CA9-4612-9511-F51457651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6AD89-7C8E-471C-954F-B722AF4EC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BB22DB-A915-4943-9931-F9787819C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EF </a:t>
            </a:r>
            <a:r>
              <a:rPr lang="en-US" dirty="0"/>
              <a:t>green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696215-B754-4F66-B584-8E9BB5F5AD43}"/>
              </a:ext>
            </a:extLst>
          </p:cNvPr>
          <p:cNvGrpSpPr/>
          <p:nvPr/>
        </p:nvGrpSpPr>
        <p:grpSpPr>
          <a:xfrm>
            <a:off x="836049" y="1359292"/>
            <a:ext cx="5180174" cy="3549894"/>
            <a:chOff x="3280162" y="1632247"/>
            <a:chExt cx="5180174" cy="35498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095FA7E-3FCE-4313-828C-59B209A9016D}"/>
                    </a:ext>
                  </a:extLst>
                </p:cNvPr>
                <p:cNvSpPr/>
                <p:nvPr/>
              </p:nvSpPr>
              <p:spPr>
                <a:xfrm>
                  <a:off x="4204531" y="1974079"/>
                  <a:ext cx="502777" cy="521293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095FA7E-3FCE-4313-828C-59B209A901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4531" y="1974079"/>
                  <a:ext cx="502777" cy="52129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26B3FAE5-F066-45EF-AFEE-61AE862B0A1B}"/>
                    </a:ext>
                  </a:extLst>
                </p:cNvPr>
                <p:cNvSpPr/>
                <p:nvPr/>
              </p:nvSpPr>
              <p:spPr>
                <a:xfrm>
                  <a:off x="3280162" y="2907707"/>
                  <a:ext cx="502777" cy="52129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26B3FAE5-F066-45EF-AFEE-61AE862B0A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0162" y="2907707"/>
                  <a:ext cx="502777" cy="52129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1BF1011-4FC8-409B-AFC2-EA25FA08D461}"/>
                    </a:ext>
                  </a:extLst>
                </p:cNvPr>
                <p:cNvSpPr/>
                <p:nvPr/>
              </p:nvSpPr>
              <p:spPr>
                <a:xfrm>
                  <a:off x="4204531" y="3798178"/>
                  <a:ext cx="502777" cy="52129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1BF1011-4FC8-409B-AFC2-EA25FA08D4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4531" y="3798178"/>
                  <a:ext cx="502777" cy="52129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D508A4C2-9126-4481-90D6-41A3CE360E3D}"/>
                    </a:ext>
                  </a:extLst>
                </p:cNvPr>
                <p:cNvSpPr/>
                <p:nvPr/>
              </p:nvSpPr>
              <p:spPr>
                <a:xfrm>
                  <a:off x="5185379" y="2926707"/>
                  <a:ext cx="502777" cy="52129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D508A4C2-9126-4481-90D6-41A3CE360E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5379" y="2926707"/>
                  <a:ext cx="502777" cy="52129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F7E1EF3A-9855-4C7D-AA34-85392069B11A}"/>
                    </a:ext>
                  </a:extLst>
                </p:cNvPr>
                <p:cNvSpPr/>
                <p:nvPr/>
              </p:nvSpPr>
              <p:spPr>
                <a:xfrm>
                  <a:off x="7566589" y="2907705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F7E1EF3A-9855-4C7D-AA34-85392069B1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6589" y="2907705"/>
                  <a:ext cx="502777" cy="52129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74FE10A3-1807-4A45-B480-E1923769D3CE}"/>
                    </a:ext>
                  </a:extLst>
                </p:cNvPr>
                <p:cNvSpPr/>
                <p:nvPr/>
              </p:nvSpPr>
              <p:spPr>
                <a:xfrm>
                  <a:off x="6343985" y="2907706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74FE10A3-1807-4A45-B480-E1923769D3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3985" y="2907706"/>
                  <a:ext cx="502777" cy="52129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348A500-DBE0-4C66-A872-733903328EEC}"/>
                </a:ext>
              </a:extLst>
            </p:cNvPr>
            <p:cNvCxnSpPr>
              <a:stCxn id="6" idx="3"/>
              <a:endCxn id="7" idx="7"/>
            </p:cNvCxnSpPr>
            <p:nvPr/>
          </p:nvCxnSpPr>
          <p:spPr>
            <a:xfrm flipH="1">
              <a:off x="3709309" y="2419030"/>
              <a:ext cx="568852" cy="5650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F661A80-0DFB-4F31-A21A-00DB18326C00}"/>
                </a:ext>
              </a:extLst>
            </p:cNvPr>
            <p:cNvCxnSpPr>
              <a:cxnSpLocks/>
              <a:stCxn id="7" idx="5"/>
              <a:endCxn id="8" idx="1"/>
            </p:cNvCxnSpPr>
            <p:nvPr/>
          </p:nvCxnSpPr>
          <p:spPr>
            <a:xfrm>
              <a:off x="3709309" y="3352658"/>
              <a:ext cx="568852" cy="5218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510BF5E-E7AA-4F6B-AE19-EDB57A50C0E0}"/>
                </a:ext>
              </a:extLst>
            </p:cNvPr>
            <p:cNvCxnSpPr>
              <a:cxnSpLocks/>
              <a:stCxn id="8" idx="7"/>
              <a:endCxn id="9" idx="3"/>
            </p:cNvCxnSpPr>
            <p:nvPr/>
          </p:nvCxnSpPr>
          <p:spPr>
            <a:xfrm flipV="1">
              <a:off x="4633678" y="3371658"/>
              <a:ext cx="625331" cy="5028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FCA1434-6963-4766-9400-7AC4BC442A9E}"/>
                </a:ext>
              </a:extLst>
            </p:cNvPr>
            <p:cNvCxnSpPr>
              <a:cxnSpLocks/>
              <a:stCxn id="6" idx="5"/>
              <a:endCxn id="9" idx="1"/>
            </p:cNvCxnSpPr>
            <p:nvPr/>
          </p:nvCxnSpPr>
          <p:spPr>
            <a:xfrm>
              <a:off x="4633678" y="2419030"/>
              <a:ext cx="625331" cy="5840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DFB57CD-0F98-428B-82E6-615B267C0F45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5727821" y="3168352"/>
              <a:ext cx="61616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00E98B-0F7D-4F79-A406-E3C1EB349579}"/>
                </a:ext>
              </a:extLst>
            </p:cNvPr>
            <p:cNvCxnSpPr>
              <a:cxnSpLocks/>
              <a:stCxn id="11" idx="6"/>
              <a:endCxn id="10" idx="2"/>
            </p:cNvCxnSpPr>
            <p:nvPr/>
          </p:nvCxnSpPr>
          <p:spPr>
            <a:xfrm flipV="1">
              <a:off x="6846762" y="3168352"/>
              <a:ext cx="71982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7FBD0232-AE7E-42C0-93DB-99EF8090A412}"/>
                    </a:ext>
                  </a:extLst>
                </p:cNvPr>
                <p:cNvSpPr/>
                <p:nvPr/>
              </p:nvSpPr>
              <p:spPr>
                <a:xfrm>
                  <a:off x="5220275" y="4660848"/>
                  <a:ext cx="502777" cy="52129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7FBD0232-AE7E-42C0-93DB-99EF8090A4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0275" y="4660848"/>
                  <a:ext cx="502777" cy="52129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BA1810E-AEEE-4F6F-B177-4549CBA96F0D}"/>
                </a:ext>
              </a:extLst>
            </p:cNvPr>
            <p:cNvCxnSpPr>
              <a:cxnSpLocks/>
              <a:stCxn id="8" idx="5"/>
              <a:endCxn id="18" idx="1"/>
            </p:cNvCxnSpPr>
            <p:nvPr/>
          </p:nvCxnSpPr>
          <p:spPr>
            <a:xfrm>
              <a:off x="4633678" y="4243129"/>
              <a:ext cx="660227" cy="4940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FEF4BAF-BAE9-42CB-9C1E-D76E5DF932CB}"/>
                </a:ext>
              </a:extLst>
            </p:cNvPr>
            <p:cNvSpPr/>
            <p:nvPr/>
          </p:nvSpPr>
          <p:spPr>
            <a:xfrm>
              <a:off x="4691641" y="2256090"/>
              <a:ext cx="700755" cy="675117"/>
            </a:xfrm>
            <a:custGeom>
              <a:avLst/>
              <a:gdLst>
                <a:gd name="connsiteX0" fmla="*/ 700755 w 700755"/>
                <a:gd name="connsiteY0" fmla="*/ 675117 h 675117"/>
                <a:gd name="connsiteX1" fmla="*/ 478565 w 700755"/>
                <a:gd name="connsiteY1" fmla="*/ 153824 h 675117"/>
                <a:gd name="connsiteX2" fmla="*/ 0 w 700755"/>
                <a:gd name="connsiteY2" fmla="*/ 0 h 6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0755" h="675117">
                  <a:moveTo>
                    <a:pt x="700755" y="675117"/>
                  </a:moveTo>
                  <a:cubicBezTo>
                    <a:pt x="648056" y="470730"/>
                    <a:pt x="595357" y="266343"/>
                    <a:pt x="478565" y="153824"/>
                  </a:cubicBezTo>
                  <a:cubicBezTo>
                    <a:pt x="361773" y="41305"/>
                    <a:pt x="180886" y="20652"/>
                    <a:pt x="0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854552C-FDD1-4252-B584-DD1F63CBBC96}"/>
                </a:ext>
              </a:extLst>
            </p:cNvPr>
            <p:cNvSpPr/>
            <p:nvPr/>
          </p:nvSpPr>
          <p:spPr>
            <a:xfrm>
              <a:off x="4691641" y="3978095"/>
              <a:ext cx="700755" cy="682753"/>
            </a:xfrm>
            <a:custGeom>
              <a:avLst/>
              <a:gdLst>
                <a:gd name="connsiteX0" fmla="*/ 700755 w 700755"/>
                <a:gd name="connsiteY0" fmla="*/ 675117 h 675117"/>
                <a:gd name="connsiteX1" fmla="*/ 478565 w 700755"/>
                <a:gd name="connsiteY1" fmla="*/ 153824 h 675117"/>
                <a:gd name="connsiteX2" fmla="*/ 0 w 700755"/>
                <a:gd name="connsiteY2" fmla="*/ 0 h 6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0755" h="675117">
                  <a:moveTo>
                    <a:pt x="700755" y="675117"/>
                  </a:moveTo>
                  <a:cubicBezTo>
                    <a:pt x="648056" y="470730"/>
                    <a:pt x="595357" y="266343"/>
                    <a:pt x="478565" y="153824"/>
                  </a:cubicBezTo>
                  <a:cubicBezTo>
                    <a:pt x="361773" y="41305"/>
                    <a:pt x="180886" y="20652"/>
                    <a:pt x="0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A68463D-3DD4-4E2A-822C-35A5CE694879}"/>
                </a:ext>
              </a:extLst>
            </p:cNvPr>
            <p:cNvCxnSpPr>
              <a:cxnSpLocks/>
              <a:stCxn id="8" idx="0"/>
              <a:endCxn id="6" idx="4"/>
            </p:cNvCxnSpPr>
            <p:nvPr/>
          </p:nvCxnSpPr>
          <p:spPr>
            <a:xfrm flipV="1">
              <a:off x="4455920" y="2495372"/>
              <a:ext cx="0" cy="13028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8D44D4E-53F5-40B2-905E-DAE74F19EA73}"/>
                </a:ext>
              </a:extLst>
            </p:cNvPr>
            <p:cNvSpPr/>
            <p:nvPr/>
          </p:nvSpPr>
          <p:spPr>
            <a:xfrm>
              <a:off x="7973226" y="2801216"/>
              <a:ext cx="487110" cy="654104"/>
            </a:xfrm>
            <a:custGeom>
              <a:avLst/>
              <a:gdLst>
                <a:gd name="connsiteX0" fmla="*/ 51275 w 487110"/>
                <a:gd name="connsiteY0" fmla="*/ 514552 h 654104"/>
                <a:gd name="connsiteX1" fmla="*/ 367469 w 487110"/>
                <a:gd name="connsiteY1" fmla="*/ 642739 h 654104"/>
                <a:gd name="connsiteX2" fmla="*/ 487110 w 487110"/>
                <a:gd name="connsiteY2" fmla="*/ 258178 h 654104"/>
                <a:gd name="connsiteX3" fmla="*/ 367469 w 487110"/>
                <a:gd name="connsiteY3" fmla="*/ 1805 h 654104"/>
                <a:gd name="connsiteX4" fmla="*/ 0 w 487110"/>
                <a:gd name="connsiteY4" fmla="*/ 164175 h 65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10" h="654104">
                  <a:moveTo>
                    <a:pt x="51275" y="514552"/>
                  </a:moveTo>
                  <a:cubicBezTo>
                    <a:pt x="173052" y="600010"/>
                    <a:pt x="294830" y="685468"/>
                    <a:pt x="367469" y="642739"/>
                  </a:cubicBezTo>
                  <a:cubicBezTo>
                    <a:pt x="440108" y="600010"/>
                    <a:pt x="487110" y="365000"/>
                    <a:pt x="487110" y="258178"/>
                  </a:cubicBezTo>
                  <a:cubicBezTo>
                    <a:pt x="487110" y="151356"/>
                    <a:pt x="448654" y="17472"/>
                    <a:pt x="367469" y="1805"/>
                  </a:cubicBezTo>
                  <a:cubicBezTo>
                    <a:pt x="286284" y="-13862"/>
                    <a:pt x="143142" y="75156"/>
                    <a:pt x="0" y="164175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24A6F02-ED2A-4EA6-B9F1-B5C6C3672E26}"/>
                </a:ext>
              </a:extLst>
            </p:cNvPr>
            <p:cNvCxnSpPr>
              <a:endCxn id="6" idx="1"/>
            </p:cNvCxnSpPr>
            <p:nvPr/>
          </p:nvCxnSpPr>
          <p:spPr>
            <a:xfrm>
              <a:off x="3800091" y="1632247"/>
              <a:ext cx="478070" cy="418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48C32B7-7D1A-4A5F-9B98-35C7E14C20A7}"/>
                    </a:ext>
                  </a:extLst>
                </p:cNvPr>
                <p:cNvSpPr txBox="1"/>
                <p:nvPr/>
              </p:nvSpPr>
              <p:spPr>
                <a:xfrm>
                  <a:off x="5723052" y="4758171"/>
                  <a:ext cx="8002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green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48C32B7-7D1A-4A5F-9B98-35C7E14C20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3052" y="4758171"/>
                  <a:ext cx="800219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1">
                <a:extLst>
                  <a:ext uri="{FF2B5EF4-FFF2-40B4-BE49-F238E27FC236}">
                    <a16:creationId xmlns:a16="http://schemas.microsoft.com/office/drawing/2014/main" id="{9024290F-9DAA-4B4D-8974-95853A4CC7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12860" y="131750"/>
                <a:ext cx="6552907" cy="2151624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𝑆𝑎𝑡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while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≠∅</m:t>
                        </m:r>
                      </m:e>
                    </m:d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end</a:t>
                </a:r>
              </a:p>
            </p:txBody>
          </p:sp>
        </mc:Choice>
        <mc:Fallback xmlns="">
          <p:sp>
            <p:nvSpPr>
              <p:cNvPr id="27" name="Content Placeholder 1">
                <a:extLst>
                  <a:ext uri="{FF2B5EF4-FFF2-40B4-BE49-F238E27FC236}">
                    <a16:creationId xmlns:a16="http://schemas.microsoft.com/office/drawing/2014/main" id="{9024290F-9DAA-4B4D-8974-95853A4CC7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12860" y="131750"/>
                <a:ext cx="6552907" cy="2151624"/>
              </a:xfrm>
              <a:blipFill>
                <a:blip r:embed="rId10"/>
                <a:stretch>
                  <a:fillRect l="-931" b="-4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0AFE42-97F2-4283-8FA1-855D817120B2}"/>
                  </a:ext>
                </a:extLst>
              </p:cNvPr>
              <p:cNvSpPr txBox="1"/>
              <p:nvPr/>
            </p:nvSpPr>
            <p:spPr>
              <a:xfrm>
                <a:off x="6480702" y="2756075"/>
                <a:ext cx="5463653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b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!</a:t>
                </a:r>
              </a:p>
              <a:p>
                <a:endParaRPr lang="en-US" b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𝑆𝑎𝑡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𝑔𝑟𝑒𝑒𝑛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, 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⊨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𝑔𝑟𝑒𝑒𝑛</m:t>
                    </m:r>
                  </m:oMath>
                </a14:m>
                <a:endParaRPr lang="en-US" b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b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0AFE42-97F2-4283-8FA1-855D81712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702" y="2756075"/>
                <a:ext cx="5463653" cy="34163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7761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F6DBE34-E49C-40BD-A910-EA55934FD4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How do you compute: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sepChr m:val="∣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≠∅</m:t>
                        </m:r>
                      </m:e>
                    </m:d>
                  </m:oMath>
                </a14:m>
                <a:r>
                  <a:rPr lang="en-US" sz="2800" dirty="0"/>
                  <a:t>?</a:t>
                </a:r>
              </a:p>
              <a:p>
                <a:endParaRPr lang="en-US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=∅</m:t>
                      </m:r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 err="1"/>
                  <a:t>forall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800" b="0" dirty="0"/>
              </a:p>
              <a:p>
                <a:pPr marL="0" indent="0">
                  <a:buNone/>
                </a:pPr>
                <a:r>
                  <a:rPr lang="en-US" sz="2800" dirty="0"/>
                  <a:t>	</a:t>
                </a:r>
                <a:r>
                  <a:rPr lang="en-US" sz="2800" dirty="0" err="1"/>
                  <a:t>forall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𝑃𝑟𝑒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		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∪{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	end</a:t>
                </a:r>
              </a:p>
              <a:p>
                <a:pPr marL="0" indent="0">
                  <a:buNone/>
                </a:pPr>
                <a:r>
                  <a:rPr lang="en-US" sz="2800" dirty="0"/>
                  <a:t>end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F6DBE34-E49C-40BD-A910-EA55934FD4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2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E8CAEF-9268-4141-9313-D4CE732C4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8807F-B92F-43E4-828F-28A44CED8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E6C8D1-AF93-436C-BDED-650D22498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enumeration</a:t>
            </a:r>
          </a:p>
        </p:txBody>
      </p:sp>
    </p:spTree>
    <p:extLst>
      <p:ext uri="{BB962C8B-B14F-4D97-AF65-F5344CB8AC3E}">
        <p14:creationId xmlns:p14="http://schemas.microsoft.com/office/powerpoint/2010/main" val="105699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F6DBE34-E49C-40BD-A910-EA55934FD4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How do you compute: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sepChr m:val="∣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⊆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?   </a:t>
                </a:r>
              </a:p>
              <a:p>
                <a:endParaRPr lang="en-US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=∅</m:t>
                      </m:r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 err="1"/>
                  <a:t>forall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800" b="0" dirty="0"/>
              </a:p>
              <a:p>
                <a:pPr marL="0" indent="0">
                  <a:buNone/>
                </a:pPr>
                <a:r>
                  <a:rPr lang="en-US" sz="2800" dirty="0"/>
                  <a:t>	</a:t>
                </a:r>
                <a:r>
                  <a:rPr lang="en-US" sz="2800" dirty="0" err="1"/>
                  <a:t>forall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𝑃𝑟𝑒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		if (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800" dirty="0"/>
                  <a:t>)</a:t>
                </a:r>
              </a:p>
              <a:p>
                <a:pPr marL="0" indent="0">
                  <a:buNone/>
                </a:pPr>
                <a:r>
                  <a:rPr lang="en-US" sz="2800" b="0" dirty="0"/>
                  <a:t>			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∪{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		endif	</a:t>
                </a:r>
              </a:p>
              <a:p>
                <a:pPr marL="0" indent="0">
                  <a:buNone/>
                </a:pPr>
                <a:r>
                  <a:rPr lang="en-US" sz="2800" dirty="0"/>
                  <a:t>	end</a:t>
                </a:r>
              </a:p>
              <a:p>
                <a:pPr marL="0" indent="0">
                  <a:buNone/>
                </a:pPr>
                <a:r>
                  <a:rPr lang="en-US" sz="2800" dirty="0"/>
                  <a:t>end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F6DBE34-E49C-40BD-A910-EA55934FD4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3117" b="-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E8CAEF-9268-4141-9313-D4CE732C4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8807F-B92F-43E4-828F-28A44CED8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DEE6C8D1-AF93-436C-BDED-650D22498B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Backward enumeration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lfp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DEE6C8D1-AF93-436C-BDED-650D22498B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303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03438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775FF36-604A-43FE-AEAB-A83EF264A3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9307" y="988141"/>
                <a:ext cx="11606461" cy="3331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ComputeGFP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𝑆𝑎𝑡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while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𝑆𝑎𝑡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d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≠∅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end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775FF36-604A-43FE-AEAB-A83EF264A3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307" y="988141"/>
                <a:ext cx="11606461" cy="3331375"/>
              </a:xfrm>
              <a:blipFill>
                <a:blip r:embed="rId2"/>
                <a:stretch>
                  <a:fillRect l="-841" t="-3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6ABB1B-4E66-4963-9CB9-E008964A1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B48A7-9D4F-4CDD-9084-2F4CEBEC5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79160A9-ACBC-4F0C-B719-4BE2582C1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Greatest Fix-points</a:t>
            </a:r>
          </a:p>
        </p:txBody>
      </p:sp>
    </p:spTree>
    <p:extLst>
      <p:ext uri="{BB962C8B-B14F-4D97-AF65-F5344CB8AC3E}">
        <p14:creationId xmlns:p14="http://schemas.microsoft.com/office/powerpoint/2010/main" val="42495826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78476B-1D0A-473A-A82F-6BCF21885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EB7B5-4115-4DC8-BC80-66F6DE25D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7D3F49F-F684-4B64-A5DF-94853B1DF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EG </a:t>
            </a:r>
            <a:r>
              <a:rPr lang="en-US" dirty="0"/>
              <a:t>green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C98704-7458-4D8B-A845-34BFDFA7D27B}"/>
                  </a:ext>
                </a:extLst>
              </p:cNvPr>
              <p:cNvSpPr txBox="1"/>
              <p:nvPr/>
            </p:nvSpPr>
            <p:spPr>
              <a:xfrm>
                <a:off x="6016223" y="315831"/>
                <a:ext cx="6097136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𝑆𝑎𝑡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while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𝑆𝑎𝑡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d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≠∅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end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C98704-7458-4D8B-A845-34BFDFA7D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223" y="315831"/>
                <a:ext cx="6097136" cy="1754326"/>
              </a:xfrm>
              <a:prstGeom prst="rect">
                <a:avLst/>
              </a:prstGeom>
              <a:blipFill>
                <a:blip r:embed="rId2"/>
                <a:stretch>
                  <a:fillRect l="-900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4FCC193-B14C-4BDF-871A-DF3B2CECB1A6}"/>
                  </a:ext>
                </a:extLst>
              </p:cNvPr>
              <p:cNvSpPr/>
              <p:nvPr/>
            </p:nvSpPr>
            <p:spPr>
              <a:xfrm>
                <a:off x="1840195" y="2170835"/>
                <a:ext cx="502777" cy="52129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4FCC193-B14C-4BDF-871A-DF3B2CECB1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195" y="2170835"/>
                <a:ext cx="502777" cy="52129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65BD9A-3642-4F5D-AE0B-560B77F347B8}"/>
                  </a:ext>
                </a:extLst>
              </p:cNvPr>
              <p:cNvSpPr/>
              <p:nvPr/>
            </p:nvSpPr>
            <p:spPr>
              <a:xfrm>
                <a:off x="915826" y="3104463"/>
                <a:ext cx="502777" cy="52129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65BD9A-3642-4F5D-AE0B-560B77F347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826" y="3104463"/>
                <a:ext cx="502777" cy="52129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5AEEA47-42E3-4175-B9D2-B8390F3323FB}"/>
                  </a:ext>
                </a:extLst>
              </p:cNvPr>
              <p:cNvSpPr/>
              <p:nvPr/>
            </p:nvSpPr>
            <p:spPr>
              <a:xfrm>
                <a:off x="1840195" y="3994934"/>
                <a:ext cx="502777" cy="52129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5AEEA47-42E3-4175-B9D2-B8390F3323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195" y="3994934"/>
                <a:ext cx="502777" cy="52129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03C4A5-FD32-4D7A-B3D9-674B0581A9A7}"/>
                  </a:ext>
                </a:extLst>
              </p:cNvPr>
              <p:cNvSpPr/>
              <p:nvPr/>
            </p:nvSpPr>
            <p:spPr>
              <a:xfrm>
                <a:off x="2821043" y="3123463"/>
                <a:ext cx="502777" cy="521293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03C4A5-FD32-4D7A-B3D9-674B0581A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043" y="3123463"/>
                <a:ext cx="502777" cy="52129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780A232-AF85-47EC-99A8-A952AE98F93A}"/>
                  </a:ext>
                </a:extLst>
              </p:cNvPr>
              <p:cNvSpPr/>
              <p:nvPr/>
            </p:nvSpPr>
            <p:spPr>
              <a:xfrm>
                <a:off x="5202253" y="3104461"/>
                <a:ext cx="502777" cy="521293"/>
              </a:xfrm>
              <a:prstGeom prst="ellipse">
                <a:avLst/>
              </a:prstGeom>
              <a:noFill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780A232-AF85-47EC-99A8-A952AE98F9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253" y="3104461"/>
                <a:ext cx="502777" cy="52129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2A3FFC3-7DC3-4727-AC96-29E52ADE4574}"/>
                  </a:ext>
                </a:extLst>
              </p:cNvPr>
              <p:cNvSpPr/>
              <p:nvPr/>
            </p:nvSpPr>
            <p:spPr>
              <a:xfrm>
                <a:off x="3979649" y="3104462"/>
                <a:ext cx="502777" cy="52129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2A3FFC3-7DC3-4727-AC96-29E52ADE45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649" y="3104462"/>
                <a:ext cx="502777" cy="52129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0976C2F-5596-4209-B69E-48AF42D1B4CE}"/>
              </a:ext>
            </a:extLst>
          </p:cNvPr>
          <p:cNvCxnSpPr>
            <a:stCxn id="8" idx="3"/>
            <a:endCxn id="9" idx="7"/>
          </p:cNvCxnSpPr>
          <p:nvPr/>
        </p:nvCxnSpPr>
        <p:spPr>
          <a:xfrm flipH="1">
            <a:off x="1344973" y="2615786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932663-E131-4558-811F-185B156CBEA0}"/>
              </a:ext>
            </a:extLst>
          </p:cNvPr>
          <p:cNvCxnSpPr>
            <a:cxnSpLocks/>
            <a:stCxn id="9" idx="5"/>
            <a:endCxn id="10" idx="1"/>
          </p:cNvCxnSpPr>
          <p:nvPr/>
        </p:nvCxnSpPr>
        <p:spPr>
          <a:xfrm>
            <a:off x="1344973" y="3549414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0DF60D-C7F2-4C71-BF45-84EC22539736}"/>
              </a:ext>
            </a:extLst>
          </p:cNvPr>
          <p:cNvCxnSpPr>
            <a:cxnSpLocks/>
            <a:stCxn id="10" idx="7"/>
            <a:endCxn id="11" idx="3"/>
          </p:cNvCxnSpPr>
          <p:nvPr/>
        </p:nvCxnSpPr>
        <p:spPr>
          <a:xfrm flipV="1">
            <a:off x="2269342" y="3568414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BB2DE8C-61F1-4FE9-B16B-B3247E450D59}"/>
              </a:ext>
            </a:extLst>
          </p:cNvPr>
          <p:cNvCxnSpPr>
            <a:cxnSpLocks/>
            <a:stCxn id="8" idx="5"/>
            <a:endCxn id="11" idx="1"/>
          </p:cNvCxnSpPr>
          <p:nvPr/>
        </p:nvCxnSpPr>
        <p:spPr>
          <a:xfrm>
            <a:off x="2269342" y="2615786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0984A2F-BEC5-41C9-8F6B-B6CD2A0E1B39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3363485" y="3365108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CE203DF-F097-426A-81E9-90379B6DAA15}"/>
              </a:ext>
            </a:extLst>
          </p:cNvPr>
          <p:cNvCxnSpPr>
            <a:cxnSpLocks/>
            <a:stCxn id="13" idx="6"/>
            <a:endCxn id="12" idx="2"/>
          </p:cNvCxnSpPr>
          <p:nvPr/>
        </p:nvCxnSpPr>
        <p:spPr>
          <a:xfrm flipV="1">
            <a:off x="4482426" y="3365108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7E91B51-5173-4C57-A9DB-48E09534B955}"/>
                  </a:ext>
                </a:extLst>
              </p:cNvPr>
              <p:cNvSpPr/>
              <p:nvPr/>
            </p:nvSpPr>
            <p:spPr>
              <a:xfrm>
                <a:off x="2855939" y="4857604"/>
                <a:ext cx="502777" cy="52129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7E91B51-5173-4C57-A9DB-48E09534B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939" y="4857604"/>
                <a:ext cx="502777" cy="52129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95D44B0-241D-4A5D-A371-B0DAC4556EB9}"/>
              </a:ext>
            </a:extLst>
          </p:cNvPr>
          <p:cNvCxnSpPr>
            <a:cxnSpLocks/>
            <a:stCxn id="10" idx="5"/>
            <a:endCxn id="20" idx="1"/>
          </p:cNvCxnSpPr>
          <p:nvPr/>
        </p:nvCxnSpPr>
        <p:spPr>
          <a:xfrm>
            <a:off x="2269342" y="4439885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4EBC393-36B9-497F-827E-C842F3A44215}"/>
              </a:ext>
            </a:extLst>
          </p:cNvPr>
          <p:cNvSpPr/>
          <p:nvPr/>
        </p:nvSpPr>
        <p:spPr>
          <a:xfrm>
            <a:off x="2327305" y="2452846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1EEDFEB-73A6-4DFB-990B-3DD48C902A97}"/>
              </a:ext>
            </a:extLst>
          </p:cNvPr>
          <p:cNvSpPr/>
          <p:nvPr/>
        </p:nvSpPr>
        <p:spPr>
          <a:xfrm>
            <a:off x="2327305" y="4174851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12DBCB1-0AE6-4E31-85E6-90A772B29E8E}"/>
              </a:ext>
            </a:extLst>
          </p:cNvPr>
          <p:cNvCxnSpPr>
            <a:cxnSpLocks/>
            <a:stCxn id="10" idx="0"/>
            <a:endCxn id="8" idx="4"/>
          </p:cNvCxnSpPr>
          <p:nvPr/>
        </p:nvCxnSpPr>
        <p:spPr>
          <a:xfrm flipV="1">
            <a:off x="2091584" y="2692128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D259871-4254-4FC8-8A22-1F94FB741F3C}"/>
              </a:ext>
            </a:extLst>
          </p:cNvPr>
          <p:cNvSpPr/>
          <p:nvPr/>
        </p:nvSpPr>
        <p:spPr>
          <a:xfrm>
            <a:off x="5608890" y="2997972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6E1CDCD-4987-4124-8FC9-92025116748B}"/>
              </a:ext>
            </a:extLst>
          </p:cNvPr>
          <p:cNvCxnSpPr>
            <a:endCxn id="8" idx="1"/>
          </p:cNvCxnSpPr>
          <p:nvPr/>
        </p:nvCxnSpPr>
        <p:spPr>
          <a:xfrm>
            <a:off x="1435755" y="1829003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99F2EC1-70DC-49A3-B109-CB81957197CC}"/>
                  </a:ext>
                </a:extLst>
              </p:cNvPr>
              <p:cNvSpPr txBox="1"/>
              <p:nvPr/>
            </p:nvSpPr>
            <p:spPr>
              <a:xfrm>
                <a:off x="6948982" y="2639585"/>
                <a:ext cx="48439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99F2EC1-70DC-49A3-B109-CB8195719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982" y="2639585"/>
                <a:ext cx="4843950" cy="369332"/>
              </a:xfrm>
              <a:prstGeom prst="rect">
                <a:avLst/>
              </a:prstGeom>
              <a:blipFill>
                <a:blip r:embed="rId1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26927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78476B-1D0A-473A-A82F-6BCF21885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EB7B5-4115-4DC8-BC80-66F6DE25D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7D3F49F-F684-4B64-A5DF-94853B1DF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EG </a:t>
            </a:r>
            <a:r>
              <a:rPr lang="en-US" dirty="0"/>
              <a:t>green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C98704-7458-4D8B-A845-34BFDFA7D27B}"/>
                  </a:ext>
                </a:extLst>
              </p:cNvPr>
              <p:cNvSpPr txBox="1"/>
              <p:nvPr/>
            </p:nvSpPr>
            <p:spPr>
              <a:xfrm>
                <a:off x="6016223" y="315831"/>
                <a:ext cx="6097136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𝑆𝑎𝑡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while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𝑆𝑎𝑡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d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≠∅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end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C98704-7458-4D8B-A845-34BFDFA7D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223" y="315831"/>
                <a:ext cx="6097136" cy="1754326"/>
              </a:xfrm>
              <a:prstGeom prst="rect">
                <a:avLst/>
              </a:prstGeom>
              <a:blipFill>
                <a:blip r:embed="rId2"/>
                <a:stretch>
                  <a:fillRect l="-900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4FCC193-B14C-4BDF-871A-DF3B2CECB1A6}"/>
                  </a:ext>
                </a:extLst>
              </p:cNvPr>
              <p:cNvSpPr/>
              <p:nvPr/>
            </p:nvSpPr>
            <p:spPr>
              <a:xfrm>
                <a:off x="1840195" y="2170835"/>
                <a:ext cx="502777" cy="52129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4FCC193-B14C-4BDF-871A-DF3B2CECB1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195" y="2170835"/>
                <a:ext cx="502777" cy="52129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65BD9A-3642-4F5D-AE0B-560B77F347B8}"/>
                  </a:ext>
                </a:extLst>
              </p:cNvPr>
              <p:cNvSpPr/>
              <p:nvPr/>
            </p:nvSpPr>
            <p:spPr>
              <a:xfrm>
                <a:off x="915826" y="3104463"/>
                <a:ext cx="502777" cy="52129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65BD9A-3642-4F5D-AE0B-560B77F347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826" y="3104463"/>
                <a:ext cx="502777" cy="52129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5AEEA47-42E3-4175-B9D2-B8390F3323FB}"/>
                  </a:ext>
                </a:extLst>
              </p:cNvPr>
              <p:cNvSpPr/>
              <p:nvPr/>
            </p:nvSpPr>
            <p:spPr>
              <a:xfrm>
                <a:off x="1840195" y="3994934"/>
                <a:ext cx="502777" cy="52129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5AEEA47-42E3-4175-B9D2-B8390F3323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195" y="3994934"/>
                <a:ext cx="502777" cy="52129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03C4A5-FD32-4D7A-B3D9-674B0581A9A7}"/>
                  </a:ext>
                </a:extLst>
              </p:cNvPr>
              <p:cNvSpPr/>
              <p:nvPr/>
            </p:nvSpPr>
            <p:spPr>
              <a:xfrm>
                <a:off x="2821043" y="3123463"/>
                <a:ext cx="502777" cy="521293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03C4A5-FD32-4D7A-B3D9-674B0581A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043" y="3123463"/>
                <a:ext cx="502777" cy="52129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780A232-AF85-47EC-99A8-A952AE98F93A}"/>
                  </a:ext>
                </a:extLst>
              </p:cNvPr>
              <p:cNvSpPr/>
              <p:nvPr/>
            </p:nvSpPr>
            <p:spPr>
              <a:xfrm>
                <a:off x="5202253" y="3104461"/>
                <a:ext cx="502777" cy="521293"/>
              </a:xfrm>
              <a:prstGeom prst="ellipse">
                <a:avLst/>
              </a:prstGeom>
              <a:noFill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780A232-AF85-47EC-99A8-A952AE98F9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253" y="3104461"/>
                <a:ext cx="502777" cy="52129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2A3FFC3-7DC3-4727-AC96-29E52ADE4574}"/>
                  </a:ext>
                </a:extLst>
              </p:cNvPr>
              <p:cNvSpPr/>
              <p:nvPr/>
            </p:nvSpPr>
            <p:spPr>
              <a:xfrm>
                <a:off x="3979649" y="3104462"/>
                <a:ext cx="502777" cy="52129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2A3FFC3-7DC3-4727-AC96-29E52ADE45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649" y="3104462"/>
                <a:ext cx="502777" cy="52129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0976C2F-5596-4209-B69E-48AF42D1B4CE}"/>
              </a:ext>
            </a:extLst>
          </p:cNvPr>
          <p:cNvCxnSpPr>
            <a:stCxn id="8" idx="3"/>
            <a:endCxn id="9" idx="7"/>
          </p:cNvCxnSpPr>
          <p:nvPr/>
        </p:nvCxnSpPr>
        <p:spPr>
          <a:xfrm flipH="1">
            <a:off x="1344973" y="2615786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932663-E131-4558-811F-185B156CBEA0}"/>
              </a:ext>
            </a:extLst>
          </p:cNvPr>
          <p:cNvCxnSpPr>
            <a:cxnSpLocks/>
            <a:stCxn id="9" idx="5"/>
            <a:endCxn id="10" idx="1"/>
          </p:cNvCxnSpPr>
          <p:nvPr/>
        </p:nvCxnSpPr>
        <p:spPr>
          <a:xfrm>
            <a:off x="1344973" y="3549414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0DF60D-C7F2-4C71-BF45-84EC22539736}"/>
              </a:ext>
            </a:extLst>
          </p:cNvPr>
          <p:cNvCxnSpPr>
            <a:cxnSpLocks/>
            <a:stCxn id="10" idx="7"/>
            <a:endCxn id="11" idx="3"/>
          </p:cNvCxnSpPr>
          <p:nvPr/>
        </p:nvCxnSpPr>
        <p:spPr>
          <a:xfrm flipV="1">
            <a:off x="2269342" y="3568414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BB2DE8C-61F1-4FE9-B16B-B3247E450D59}"/>
              </a:ext>
            </a:extLst>
          </p:cNvPr>
          <p:cNvCxnSpPr>
            <a:cxnSpLocks/>
            <a:stCxn id="8" idx="5"/>
            <a:endCxn id="11" idx="1"/>
          </p:cNvCxnSpPr>
          <p:nvPr/>
        </p:nvCxnSpPr>
        <p:spPr>
          <a:xfrm>
            <a:off x="2269342" y="2615786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0984A2F-BEC5-41C9-8F6B-B6CD2A0E1B39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3363485" y="3365108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CE203DF-F097-426A-81E9-90379B6DAA15}"/>
              </a:ext>
            </a:extLst>
          </p:cNvPr>
          <p:cNvCxnSpPr>
            <a:cxnSpLocks/>
            <a:stCxn id="13" idx="6"/>
            <a:endCxn id="12" idx="2"/>
          </p:cNvCxnSpPr>
          <p:nvPr/>
        </p:nvCxnSpPr>
        <p:spPr>
          <a:xfrm flipV="1">
            <a:off x="4482426" y="3365108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7E91B51-5173-4C57-A9DB-48E09534B955}"/>
                  </a:ext>
                </a:extLst>
              </p:cNvPr>
              <p:cNvSpPr/>
              <p:nvPr/>
            </p:nvSpPr>
            <p:spPr>
              <a:xfrm>
                <a:off x="2855939" y="4857604"/>
                <a:ext cx="502777" cy="52129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7E91B51-5173-4C57-A9DB-48E09534B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939" y="4857604"/>
                <a:ext cx="502777" cy="52129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95D44B0-241D-4A5D-A371-B0DAC4556EB9}"/>
              </a:ext>
            </a:extLst>
          </p:cNvPr>
          <p:cNvCxnSpPr>
            <a:cxnSpLocks/>
            <a:stCxn id="10" idx="5"/>
            <a:endCxn id="20" idx="1"/>
          </p:cNvCxnSpPr>
          <p:nvPr/>
        </p:nvCxnSpPr>
        <p:spPr>
          <a:xfrm>
            <a:off x="2269342" y="4439885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4EBC393-36B9-497F-827E-C842F3A44215}"/>
              </a:ext>
            </a:extLst>
          </p:cNvPr>
          <p:cNvSpPr/>
          <p:nvPr/>
        </p:nvSpPr>
        <p:spPr>
          <a:xfrm>
            <a:off x="2327305" y="2452846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1EEDFEB-73A6-4DFB-990B-3DD48C902A97}"/>
              </a:ext>
            </a:extLst>
          </p:cNvPr>
          <p:cNvSpPr/>
          <p:nvPr/>
        </p:nvSpPr>
        <p:spPr>
          <a:xfrm>
            <a:off x="2327305" y="4174851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12DBCB1-0AE6-4E31-85E6-90A772B29E8E}"/>
              </a:ext>
            </a:extLst>
          </p:cNvPr>
          <p:cNvCxnSpPr>
            <a:cxnSpLocks/>
            <a:stCxn id="10" idx="0"/>
            <a:endCxn id="8" idx="4"/>
          </p:cNvCxnSpPr>
          <p:nvPr/>
        </p:nvCxnSpPr>
        <p:spPr>
          <a:xfrm flipV="1">
            <a:off x="2091584" y="2692128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D259871-4254-4FC8-8A22-1F94FB741F3C}"/>
              </a:ext>
            </a:extLst>
          </p:cNvPr>
          <p:cNvSpPr/>
          <p:nvPr/>
        </p:nvSpPr>
        <p:spPr>
          <a:xfrm>
            <a:off x="5608890" y="2997972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6E1CDCD-4987-4124-8FC9-92025116748B}"/>
              </a:ext>
            </a:extLst>
          </p:cNvPr>
          <p:cNvCxnSpPr>
            <a:endCxn id="8" idx="1"/>
          </p:cNvCxnSpPr>
          <p:nvPr/>
        </p:nvCxnSpPr>
        <p:spPr>
          <a:xfrm>
            <a:off x="1435755" y="1829003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99F2EC1-70DC-49A3-B109-CB81957197CC}"/>
                  </a:ext>
                </a:extLst>
              </p:cNvPr>
              <p:cNvSpPr txBox="1"/>
              <p:nvPr/>
            </p:nvSpPr>
            <p:spPr>
              <a:xfrm>
                <a:off x="6948982" y="2639585"/>
                <a:ext cx="48439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∩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99F2EC1-70DC-49A3-B109-CB8195719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982" y="2639585"/>
                <a:ext cx="4843950" cy="646331"/>
              </a:xfrm>
              <a:prstGeom prst="rect">
                <a:avLst/>
              </a:prstGeom>
              <a:blipFill>
                <a:blip r:embed="rId10"/>
                <a:stretch>
                  <a:fillRect b="-8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D03FB6A1-A28A-45B8-AFFB-F3DC215F98FB}"/>
              </a:ext>
            </a:extLst>
          </p:cNvPr>
          <p:cNvGrpSpPr/>
          <p:nvPr/>
        </p:nvGrpSpPr>
        <p:grpSpPr>
          <a:xfrm>
            <a:off x="3991707" y="2886287"/>
            <a:ext cx="410040" cy="822240"/>
            <a:chOff x="3991707" y="2886287"/>
            <a:chExt cx="410040" cy="82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488878E-31E5-4829-9779-F98EE815C6E3}"/>
                    </a:ext>
                  </a:extLst>
                </p14:cNvPr>
                <p14:cNvContentPartPr/>
                <p14:nvPr/>
              </p14:nvContentPartPr>
              <p14:xfrm>
                <a:off x="3991707" y="2941007"/>
                <a:ext cx="409680" cy="7675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488878E-31E5-4829-9779-F98EE815C6E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983067" y="2932367"/>
                  <a:ext cx="427320" cy="78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0670DAC-0ABB-48A7-9C21-28C356CF7C31}"/>
                    </a:ext>
                  </a:extLst>
                </p14:cNvPr>
                <p14:cNvContentPartPr/>
                <p14:nvPr/>
              </p14:nvContentPartPr>
              <p14:xfrm>
                <a:off x="4020507" y="2886287"/>
                <a:ext cx="381240" cy="717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0670DAC-0ABB-48A7-9C21-28C356CF7C3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011507" y="2877287"/>
                  <a:ext cx="398880" cy="735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653541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78476B-1D0A-473A-A82F-6BCF21885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EB7B5-4115-4DC8-BC80-66F6DE25D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7D3F49F-F684-4B64-A5DF-94853B1DF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EG </a:t>
            </a:r>
            <a:r>
              <a:rPr lang="en-US" dirty="0"/>
              <a:t>green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C98704-7458-4D8B-A845-34BFDFA7D27B}"/>
                  </a:ext>
                </a:extLst>
              </p:cNvPr>
              <p:cNvSpPr txBox="1"/>
              <p:nvPr/>
            </p:nvSpPr>
            <p:spPr>
              <a:xfrm>
                <a:off x="6016223" y="315831"/>
                <a:ext cx="6097136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𝑆𝑎𝑡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while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𝑆𝑎𝑡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d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≠∅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end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C98704-7458-4D8B-A845-34BFDFA7D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223" y="315831"/>
                <a:ext cx="6097136" cy="1754326"/>
              </a:xfrm>
              <a:prstGeom prst="rect">
                <a:avLst/>
              </a:prstGeom>
              <a:blipFill>
                <a:blip r:embed="rId2"/>
                <a:stretch>
                  <a:fillRect l="-900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4FCC193-B14C-4BDF-871A-DF3B2CECB1A6}"/>
                  </a:ext>
                </a:extLst>
              </p:cNvPr>
              <p:cNvSpPr/>
              <p:nvPr/>
            </p:nvSpPr>
            <p:spPr>
              <a:xfrm>
                <a:off x="1840195" y="2170835"/>
                <a:ext cx="502777" cy="52129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4FCC193-B14C-4BDF-871A-DF3B2CECB1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195" y="2170835"/>
                <a:ext cx="502777" cy="52129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65BD9A-3642-4F5D-AE0B-560B77F347B8}"/>
                  </a:ext>
                </a:extLst>
              </p:cNvPr>
              <p:cNvSpPr/>
              <p:nvPr/>
            </p:nvSpPr>
            <p:spPr>
              <a:xfrm>
                <a:off x="915826" y="3104463"/>
                <a:ext cx="502777" cy="52129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65BD9A-3642-4F5D-AE0B-560B77F347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826" y="3104463"/>
                <a:ext cx="502777" cy="52129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5AEEA47-42E3-4175-B9D2-B8390F3323FB}"/>
                  </a:ext>
                </a:extLst>
              </p:cNvPr>
              <p:cNvSpPr/>
              <p:nvPr/>
            </p:nvSpPr>
            <p:spPr>
              <a:xfrm>
                <a:off x="1840195" y="3994934"/>
                <a:ext cx="502777" cy="52129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5AEEA47-42E3-4175-B9D2-B8390F3323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195" y="3994934"/>
                <a:ext cx="502777" cy="52129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03C4A5-FD32-4D7A-B3D9-674B0581A9A7}"/>
                  </a:ext>
                </a:extLst>
              </p:cNvPr>
              <p:cNvSpPr/>
              <p:nvPr/>
            </p:nvSpPr>
            <p:spPr>
              <a:xfrm>
                <a:off x="2821043" y="3123463"/>
                <a:ext cx="502777" cy="521293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03C4A5-FD32-4D7A-B3D9-674B0581A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043" y="3123463"/>
                <a:ext cx="502777" cy="52129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780A232-AF85-47EC-99A8-A952AE98F93A}"/>
                  </a:ext>
                </a:extLst>
              </p:cNvPr>
              <p:cNvSpPr/>
              <p:nvPr/>
            </p:nvSpPr>
            <p:spPr>
              <a:xfrm>
                <a:off x="5202253" y="3104461"/>
                <a:ext cx="502777" cy="521293"/>
              </a:xfrm>
              <a:prstGeom prst="ellipse">
                <a:avLst/>
              </a:prstGeom>
              <a:noFill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780A232-AF85-47EC-99A8-A952AE98F9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253" y="3104461"/>
                <a:ext cx="502777" cy="52129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2A3FFC3-7DC3-4727-AC96-29E52ADE4574}"/>
                  </a:ext>
                </a:extLst>
              </p:cNvPr>
              <p:cNvSpPr/>
              <p:nvPr/>
            </p:nvSpPr>
            <p:spPr>
              <a:xfrm>
                <a:off x="3979649" y="3104462"/>
                <a:ext cx="502777" cy="52129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2A3FFC3-7DC3-4727-AC96-29E52ADE45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649" y="3104462"/>
                <a:ext cx="502777" cy="52129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0976C2F-5596-4209-B69E-48AF42D1B4CE}"/>
              </a:ext>
            </a:extLst>
          </p:cNvPr>
          <p:cNvCxnSpPr>
            <a:stCxn id="8" idx="3"/>
            <a:endCxn id="9" idx="7"/>
          </p:cNvCxnSpPr>
          <p:nvPr/>
        </p:nvCxnSpPr>
        <p:spPr>
          <a:xfrm flipH="1">
            <a:off x="1344973" y="2615786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932663-E131-4558-811F-185B156CBEA0}"/>
              </a:ext>
            </a:extLst>
          </p:cNvPr>
          <p:cNvCxnSpPr>
            <a:cxnSpLocks/>
            <a:stCxn id="9" idx="5"/>
            <a:endCxn id="10" idx="1"/>
          </p:cNvCxnSpPr>
          <p:nvPr/>
        </p:nvCxnSpPr>
        <p:spPr>
          <a:xfrm>
            <a:off x="1344973" y="3549414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0DF60D-C7F2-4C71-BF45-84EC22539736}"/>
              </a:ext>
            </a:extLst>
          </p:cNvPr>
          <p:cNvCxnSpPr>
            <a:cxnSpLocks/>
            <a:stCxn id="10" idx="7"/>
            <a:endCxn id="11" idx="3"/>
          </p:cNvCxnSpPr>
          <p:nvPr/>
        </p:nvCxnSpPr>
        <p:spPr>
          <a:xfrm flipV="1">
            <a:off x="2269342" y="3568414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BB2DE8C-61F1-4FE9-B16B-B3247E450D59}"/>
              </a:ext>
            </a:extLst>
          </p:cNvPr>
          <p:cNvCxnSpPr>
            <a:cxnSpLocks/>
            <a:stCxn id="8" idx="5"/>
            <a:endCxn id="11" idx="1"/>
          </p:cNvCxnSpPr>
          <p:nvPr/>
        </p:nvCxnSpPr>
        <p:spPr>
          <a:xfrm>
            <a:off x="2269342" y="2615786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0984A2F-BEC5-41C9-8F6B-B6CD2A0E1B39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3363485" y="3365108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CE203DF-F097-426A-81E9-90379B6DAA15}"/>
              </a:ext>
            </a:extLst>
          </p:cNvPr>
          <p:cNvCxnSpPr>
            <a:cxnSpLocks/>
            <a:stCxn id="13" idx="6"/>
            <a:endCxn id="12" idx="2"/>
          </p:cNvCxnSpPr>
          <p:nvPr/>
        </p:nvCxnSpPr>
        <p:spPr>
          <a:xfrm flipV="1">
            <a:off x="4482426" y="3365108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7E91B51-5173-4C57-A9DB-48E09534B955}"/>
                  </a:ext>
                </a:extLst>
              </p:cNvPr>
              <p:cNvSpPr/>
              <p:nvPr/>
            </p:nvSpPr>
            <p:spPr>
              <a:xfrm>
                <a:off x="2855939" y="4857604"/>
                <a:ext cx="502777" cy="52129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7E91B51-5173-4C57-A9DB-48E09534B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939" y="4857604"/>
                <a:ext cx="502777" cy="52129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95D44B0-241D-4A5D-A371-B0DAC4556EB9}"/>
              </a:ext>
            </a:extLst>
          </p:cNvPr>
          <p:cNvCxnSpPr>
            <a:cxnSpLocks/>
            <a:stCxn id="10" idx="5"/>
            <a:endCxn id="20" idx="1"/>
          </p:cNvCxnSpPr>
          <p:nvPr/>
        </p:nvCxnSpPr>
        <p:spPr>
          <a:xfrm>
            <a:off x="2269342" y="4439885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4EBC393-36B9-497F-827E-C842F3A44215}"/>
              </a:ext>
            </a:extLst>
          </p:cNvPr>
          <p:cNvSpPr/>
          <p:nvPr/>
        </p:nvSpPr>
        <p:spPr>
          <a:xfrm>
            <a:off x="2327305" y="2452846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1EEDFEB-73A6-4DFB-990B-3DD48C902A97}"/>
              </a:ext>
            </a:extLst>
          </p:cNvPr>
          <p:cNvSpPr/>
          <p:nvPr/>
        </p:nvSpPr>
        <p:spPr>
          <a:xfrm>
            <a:off x="2327305" y="4174851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12DBCB1-0AE6-4E31-85E6-90A772B29E8E}"/>
              </a:ext>
            </a:extLst>
          </p:cNvPr>
          <p:cNvCxnSpPr>
            <a:cxnSpLocks/>
            <a:stCxn id="10" idx="0"/>
            <a:endCxn id="8" idx="4"/>
          </p:cNvCxnSpPr>
          <p:nvPr/>
        </p:nvCxnSpPr>
        <p:spPr>
          <a:xfrm flipV="1">
            <a:off x="2091584" y="2692128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D259871-4254-4FC8-8A22-1F94FB741F3C}"/>
              </a:ext>
            </a:extLst>
          </p:cNvPr>
          <p:cNvSpPr/>
          <p:nvPr/>
        </p:nvSpPr>
        <p:spPr>
          <a:xfrm>
            <a:off x="5608890" y="2997972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6E1CDCD-4987-4124-8FC9-92025116748B}"/>
              </a:ext>
            </a:extLst>
          </p:cNvPr>
          <p:cNvCxnSpPr>
            <a:endCxn id="8" idx="1"/>
          </p:cNvCxnSpPr>
          <p:nvPr/>
        </p:nvCxnSpPr>
        <p:spPr>
          <a:xfrm>
            <a:off x="1435755" y="1829003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99F2EC1-70DC-49A3-B109-CB81957197CC}"/>
                  </a:ext>
                </a:extLst>
              </p:cNvPr>
              <p:cNvSpPr txBox="1"/>
              <p:nvPr/>
            </p:nvSpPr>
            <p:spPr>
              <a:xfrm>
                <a:off x="6948982" y="2639585"/>
                <a:ext cx="484395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∩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∩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𝑆𝑎𝑡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𝑔𝑟𝑒𝑒𝑛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, 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⊨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𝑔𝑟𝑒𝑒𝑛</m:t>
                    </m:r>
                  </m:oMath>
                </a14:m>
                <a:endParaRPr lang="en-US" b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99F2EC1-70DC-49A3-B109-CB8195719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982" y="2639585"/>
                <a:ext cx="4843950" cy="23083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D03FB6A1-A28A-45B8-AFFB-F3DC215F98FB}"/>
              </a:ext>
            </a:extLst>
          </p:cNvPr>
          <p:cNvGrpSpPr/>
          <p:nvPr/>
        </p:nvGrpSpPr>
        <p:grpSpPr>
          <a:xfrm>
            <a:off x="3991707" y="2886287"/>
            <a:ext cx="410040" cy="822240"/>
            <a:chOff x="3991707" y="2886287"/>
            <a:chExt cx="410040" cy="82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488878E-31E5-4829-9779-F98EE815C6E3}"/>
                    </a:ext>
                  </a:extLst>
                </p14:cNvPr>
                <p14:cNvContentPartPr/>
                <p14:nvPr/>
              </p14:nvContentPartPr>
              <p14:xfrm>
                <a:off x="3991707" y="2941007"/>
                <a:ext cx="409680" cy="7675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488878E-31E5-4829-9779-F98EE815C6E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983067" y="2932367"/>
                  <a:ext cx="427320" cy="78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0670DAC-0ABB-48A7-9C21-28C356CF7C31}"/>
                    </a:ext>
                  </a:extLst>
                </p14:cNvPr>
                <p14:cNvContentPartPr/>
                <p14:nvPr/>
              </p14:nvContentPartPr>
              <p14:xfrm>
                <a:off x="4020507" y="2886287"/>
                <a:ext cx="381240" cy="717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0670DAC-0ABB-48A7-9C21-28C356CF7C3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011507" y="2877287"/>
                  <a:ext cx="398880" cy="73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F8E8459-733F-4019-8C65-3FA9C9221791}"/>
                  </a:ext>
                </a:extLst>
              </p14:cNvPr>
              <p14:cNvContentPartPr/>
              <p14:nvPr/>
            </p14:nvContentPartPr>
            <p14:xfrm>
              <a:off x="10262907" y="3145847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F8E8459-733F-4019-8C65-3FA9C922179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253907" y="313684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881632D4-9033-44CF-8916-FFD4A365277C}"/>
                  </a:ext>
                </a:extLst>
              </p14:cNvPr>
              <p14:cNvContentPartPr/>
              <p14:nvPr/>
            </p14:nvContentPartPr>
            <p14:xfrm>
              <a:off x="10249227" y="3111647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881632D4-9033-44CF-8916-FFD4A365277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240587" y="310264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026B408-7DAE-49DD-8821-525148C96925}"/>
                  </a:ext>
                </a:extLst>
              </p14:cNvPr>
              <p14:cNvContentPartPr/>
              <p14:nvPr/>
            </p14:nvContentPartPr>
            <p14:xfrm>
              <a:off x="7581267" y="3077447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026B408-7DAE-49DD-8821-525148C9692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572267" y="3068447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9646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2A9997-0A14-4931-BFBA-F29EC1B1E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2C81ED-DF91-40C0-A1C9-0D9A50630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D21A2BE1-14D5-45CA-9CF7-6BB49FEF131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6680" y="73907"/>
                <a:ext cx="11699087" cy="542867"/>
              </a:xfrm>
            </p:spPr>
            <p:txBody>
              <a:bodyPr/>
              <a:lstStyle/>
              <a:p>
                <a:r>
                  <a:rPr lang="en-US" dirty="0"/>
                  <a:t>CTL syntax: state formulas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D21A2BE1-14D5-45CA-9CF7-6BB49FEF13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6680" y="73907"/>
                <a:ext cx="11699087" cy="542867"/>
              </a:xfrm>
              <a:blipFill>
                <a:blip r:embed="rId2"/>
                <a:stretch>
                  <a:fillRect l="-1303" t="-22472" b="-35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DE3B5E7E-D498-4DEC-8C78-9EE18B1298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8207737"/>
                  </p:ext>
                </p:extLst>
              </p:nvPr>
            </p:nvGraphicFramePr>
            <p:xfrm>
              <a:off x="166680" y="1044746"/>
              <a:ext cx="11332367" cy="3760084"/>
            </p:xfrm>
            <a:graphic>
              <a:graphicData uri="http://schemas.openxmlformats.org/drawingml/2006/table">
                <a:tbl>
                  <a:tblPr firstRow="1" bandRow="1">
                    <a:tableStyleId>{8799B23B-EC83-4686-B30A-512413B5E67A}</a:tableStyleId>
                  </a:tblPr>
                  <a:tblGrid>
                    <a:gridCol w="1169696">
                      <a:extLst>
                        <a:ext uri="{9D8B030D-6E8A-4147-A177-3AD203B41FA5}">
                          <a16:colId xmlns:a16="http://schemas.microsoft.com/office/drawing/2014/main" val="3906314371"/>
                        </a:ext>
                      </a:extLst>
                    </a:gridCol>
                    <a:gridCol w="776007">
                      <a:extLst>
                        <a:ext uri="{9D8B030D-6E8A-4147-A177-3AD203B41FA5}">
                          <a16:colId xmlns:a16="http://schemas.microsoft.com/office/drawing/2014/main" val="835596688"/>
                        </a:ext>
                      </a:extLst>
                    </a:gridCol>
                    <a:gridCol w="3544004">
                      <a:extLst>
                        <a:ext uri="{9D8B030D-6E8A-4147-A177-3AD203B41FA5}">
                          <a16:colId xmlns:a16="http://schemas.microsoft.com/office/drawing/2014/main" val="1467130356"/>
                        </a:ext>
                      </a:extLst>
                    </a:gridCol>
                    <a:gridCol w="5842660">
                      <a:extLst>
                        <a:ext uri="{9D8B030D-6E8A-4147-A177-3AD203B41FA5}">
                          <a16:colId xmlns:a16="http://schemas.microsoft.com/office/drawing/2014/main" val="364116992"/>
                        </a:ext>
                      </a:extLst>
                    </a:gridCol>
                  </a:tblGrid>
                  <a:tr h="3954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Also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How it is usually read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Informal meaning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6398492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𝑓𝑎𝑙𝑠𝑒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false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The formula false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19858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true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The formula true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3108135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Some atomic prop.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𝐴𝑃</m:t>
                              </m:r>
                            </m:oMath>
                          </a14:m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3037798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not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Negation of LTL formula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4668045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Conjunction of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9801498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or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Disjunction of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473884"/>
                      </a:ext>
                    </a:extLst>
                  </a:tr>
                  <a:tr h="2623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𝐀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oMath>
                            </m:oMathPara>
                          </a14:m>
                          <a:endParaRPr lang="en-US" b="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∀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Φ</m:t>
                                </m:r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All paths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All paths starting from this state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7742059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𝐄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∃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oMath>
                            </m:oMathPara>
                          </a14:m>
                          <a:endParaRPr lang="en-US" b="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Exists path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Exists a path starting from this state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5172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DE3B5E7E-D498-4DEC-8C78-9EE18B1298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8207737"/>
                  </p:ext>
                </p:extLst>
              </p:nvPr>
            </p:nvGraphicFramePr>
            <p:xfrm>
              <a:off x="166680" y="1044746"/>
              <a:ext cx="11332367" cy="3760084"/>
            </p:xfrm>
            <a:graphic>
              <a:graphicData uri="http://schemas.openxmlformats.org/drawingml/2006/table">
                <a:tbl>
                  <a:tblPr firstRow="1" bandRow="1">
                    <a:tableStyleId>{8799B23B-EC83-4686-B30A-512413B5E67A}</a:tableStyleId>
                  </a:tblPr>
                  <a:tblGrid>
                    <a:gridCol w="1169696">
                      <a:extLst>
                        <a:ext uri="{9D8B030D-6E8A-4147-A177-3AD203B41FA5}">
                          <a16:colId xmlns:a16="http://schemas.microsoft.com/office/drawing/2014/main" val="3906314371"/>
                        </a:ext>
                      </a:extLst>
                    </a:gridCol>
                    <a:gridCol w="776007">
                      <a:extLst>
                        <a:ext uri="{9D8B030D-6E8A-4147-A177-3AD203B41FA5}">
                          <a16:colId xmlns:a16="http://schemas.microsoft.com/office/drawing/2014/main" val="835596688"/>
                        </a:ext>
                      </a:extLst>
                    </a:gridCol>
                    <a:gridCol w="3544004">
                      <a:extLst>
                        <a:ext uri="{9D8B030D-6E8A-4147-A177-3AD203B41FA5}">
                          <a16:colId xmlns:a16="http://schemas.microsoft.com/office/drawing/2014/main" val="1467130356"/>
                        </a:ext>
                      </a:extLst>
                    </a:gridCol>
                    <a:gridCol w="5842660">
                      <a:extLst>
                        <a:ext uri="{9D8B030D-6E8A-4147-A177-3AD203B41FA5}">
                          <a16:colId xmlns:a16="http://schemas.microsoft.com/office/drawing/2014/main" val="364116992"/>
                        </a:ext>
                      </a:extLst>
                    </a:gridCol>
                  </a:tblGrid>
                  <a:tr h="3954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Also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How it is usually read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Informal meaning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6398492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21" t="-101429" r="-870313" b="-69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false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The formula false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19858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21" t="-198592" r="-870313" b="-5859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true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The formula true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3108135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21" t="-302857" r="-870313" b="-4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4983" t="-302857" r="-165292" b="-4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4056" t="-302857" r="-313" b="-49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3037798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21" t="-397183" r="-870313" b="-387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4983" t="-397183" r="-165292" b="-387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4056" t="-397183" r="-313" b="-3873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4668045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21" t="-504286" r="-870313" b="-29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4983" t="-504286" r="-165292" b="-29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4056" t="-504286" r="-313" b="-29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9801498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21" t="-604286" r="-870313" b="-19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4983" t="-604286" r="-165292" b="-19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4056" t="-604286" r="-313" b="-19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47388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21" t="-808197" r="-870313" b="-1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1969" t="-808197" r="-1215748" b="-1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All paths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All paths starting from this state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7742059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21" t="-791429" r="-870313" b="-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1969" t="-791429" r="-1215748" b="-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Exists path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Exists a path starting from this state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5172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4032A6-69AE-4406-A19D-7C162567F3BB}"/>
                  </a:ext>
                </a:extLst>
              </p:cNvPr>
              <p:cNvSpPr txBox="1"/>
              <p:nvPr/>
            </p:nvSpPr>
            <p:spPr>
              <a:xfrm>
                <a:off x="166680" y="5232802"/>
                <a:ext cx="81860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Important: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𝚽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is a path formula (defined on next slide)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4032A6-69AE-4406-A19D-7C162567F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80" y="5232802"/>
                <a:ext cx="8186057" cy="461665"/>
              </a:xfrm>
              <a:prstGeom prst="rect">
                <a:avLst/>
              </a:prstGeom>
              <a:blipFill>
                <a:blip r:embed="rId4"/>
                <a:stretch>
                  <a:fillRect l="-111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67077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5731454-C37F-41A2-8071-F9F739CDB5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Time complexity: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+|→|</m:t>
                            </m:r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pPr lvl="1"/>
                <a:r>
                  <a:rPr lang="en-US" dirty="0"/>
                  <a:t>Linear in the size of the LTS states and transitions</a:t>
                </a:r>
              </a:p>
              <a:p>
                <a:pPr lvl="1"/>
                <a:r>
                  <a:rPr lang="en-US" dirty="0"/>
                  <a:t>Linear in the size of the formula</a:t>
                </a:r>
              </a:p>
              <a:p>
                <a:endParaRPr lang="en-US" dirty="0"/>
              </a:p>
              <a:p>
                <a:r>
                  <a:rPr lang="en-US" dirty="0"/>
                  <a:t>Note that LTL is exponential in the size of the formula, but CTL formulas are provably longer than LTL formulas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5731454-C37F-41A2-8071-F9F739CDB5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9FCBAD-71A4-4638-88BD-81BC9C633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76B18-4A9C-49FB-9275-F1804659C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765A52-4283-4ED9-90AD-E32B00631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complexity</a:t>
            </a:r>
          </a:p>
        </p:txBody>
      </p:sp>
    </p:spTree>
    <p:extLst>
      <p:ext uri="{BB962C8B-B14F-4D97-AF65-F5344CB8AC3E}">
        <p14:creationId xmlns:p14="http://schemas.microsoft.com/office/powerpoint/2010/main" val="39764375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2CC611-D75A-4669-AD36-0F1D20794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562BB-BCE6-4D71-ACA2-E327612EA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7E10E68-8B06-448B-9B06-B3A6D5221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CTL* state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0C7B37D3-C903-4FEE-8270-1E699E06ED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7788266"/>
                  </p:ext>
                </p:extLst>
              </p:nvPr>
            </p:nvGraphicFramePr>
            <p:xfrm>
              <a:off x="166680" y="1044746"/>
              <a:ext cx="11332367" cy="3760084"/>
            </p:xfrm>
            <a:graphic>
              <a:graphicData uri="http://schemas.openxmlformats.org/drawingml/2006/table">
                <a:tbl>
                  <a:tblPr firstRow="1" bandRow="1">
                    <a:tableStyleId>{8799B23B-EC83-4686-B30A-512413B5E67A}</a:tableStyleId>
                  </a:tblPr>
                  <a:tblGrid>
                    <a:gridCol w="1169696">
                      <a:extLst>
                        <a:ext uri="{9D8B030D-6E8A-4147-A177-3AD203B41FA5}">
                          <a16:colId xmlns:a16="http://schemas.microsoft.com/office/drawing/2014/main" val="3906314371"/>
                        </a:ext>
                      </a:extLst>
                    </a:gridCol>
                    <a:gridCol w="776007">
                      <a:extLst>
                        <a:ext uri="{9D8B030D-6E8A-4147-A177-3AD203B41FA5}">
                          <a16:colId xmlns:a16="http://schemas.microsoft.com/office/drawing/2014/main" val="835596688"/>
                        </a:ext>
                      </a:extLst>
                    </a:gridCol>
                    <a:gridCol w="3544004">
                      <a:extLst>
                        <a:ext uri="{9D8B030D-6E8A-4147-A177-3AD203B41FA5}">
                          <a16:colId xmlns:a16="http://schemas.microsoft.com/office/drawing/2014/main" val="1467130356"/>
                        </a:ext>
                      </a:extLst>
                    </a:gridCol>
                    <a:gridCol w="5842660">
                      <a:extLst>
                        <a:ext uri="{9D8B030D-6E8A-4147-A177-3AD203B41FA5}">
                          <a16:colId xmlns:a16="http://schemas.microsoft.com/office/drawing/2014/main" val="364116992"/>
                        </a:ext>
                      </a:extLst>
                    </a:gridCol>
                  </a:tblGrid>
                  <a:tr h="3954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Also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How it is usually read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Informal meaning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6398492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𝑓𝑎𝑙𝑠𝑒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false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The formula false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19858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true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The formula true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3108135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Some atomic prop.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𝐴𝑃</m:t>
                              </m:r>
                            </m:oMath>
                          </a14:m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3037798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not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Negation of LTL formula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4668045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Conjunction of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9801498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or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Disjunction of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473884"/>
                      </a:ext>
                    </a:extLst>
                  </a:tr>
                  <a:tr h="2623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𝐀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oMath>
                            </m:oMathPara>
                          </a14:m>
                          <a:endParaRPr lang="en-US" b="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∀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Φ</m:t>
                                </m:r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All paths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All paths starting from this state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7742059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𝐄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∃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oMath>
                            </m:oMathPara>
                          </a14:m>
                          <a:endParaRPr lang="en-US" b="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Exists path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Exists a path starting from this state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5172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0C7B37D3-C903-4FEE-8270-1E699E06ED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7788266"/>
                  </p:ext>
                </p:extLst>
              </p:nvPr>
            </p:nvGraphicFramePr>
            <p:xfrm>
              <a:off x="166680" y="1044746"/>
              <a:ext cx="11332367" cy="3760084"/>
            </p:xfrm>
            <a:graphic>
              <a:graphicData uri="http://schemas.openxmlformats.org/drawingml/2006/table">
                <a:tbl>
                  <a:tblPr firstRow="1" bandRow="1">
                    <a:tableStyleId>{8799B23B-EC83-4686-B30A-512413B5E67A}</a:tableStyleId>
                  </a:tblPr>
                  <a:tblGrid>
                    <a:gridCol w="1169696">
                      <a:extLst>
                        <a:ext uri="{9D8B030D-6E8A-4147-A177-3AD203B41FA5}">
                          <a16:colId xmlns:a16="http://schemas.microsoft.com/office/drawing/2014/main" val="3906314371"/>
                        </a:ext>
                      </a:extLst>
                    </a:gridCol>
                    <a:gridCol w="776007">
                      <a:extLst>
                        <a:ext uri="{9D8B030D-6E8A-4147-A177-3AD203B41FA5}">
                          <a16:colId xmlns:a16="http://schemas.microsoft.com/office/drawing/2014/main" val="835596688"/>
                        </a:ext>
                      </a:extLst>
                    </a:gridCol>
                    <a:gridCol w="3544004">
                      <a:extLst>
                        <a:ext uri="{9D8B030D-6E8A-4147-A177-3AD203B41FA5}">
                          <a16:colId xmlns:a16="http://schemas.microsoft.com/office/drawing/2014/main" val="1467130356"/>
                        </a:ext>
                      </a:extLst>
                    </a:gridCol>
                    <a:gridCol w="5842660">
                      <a:extLst>
                        <a:ext uri="{9D8B030D-6E8A-4147-A177-3AD203B41FA5}">
                          <a16:colId xmlns:a16="http://schemas.microsoft.com/office/drawing/2014/main" val="364116992"/>
                        </a:ext>
                      </a:extLst>
                    </a:gridCol>
                  </a:tblGrid>
                  <a:tr h="3954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Also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How it is usually read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Informal meaning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6398492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1" t="-101429" r="-870313" b="-69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false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The formula false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19858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1" t="-198592" r="-870313" b="-5859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true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The formula true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3108135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1" t="-302857" r="-870313" b="-4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4983" t="-302857" r="-165292" b="-4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4056" t="-302857" r="-313" b="-49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3037798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1" t="-397183" r="-870313" b="-387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4983" t="-397183" r="-165292" b="-387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4056" t="-397183" r="-313" b="-3873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4668045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1" t="-504286" r="-870313" b="-29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4983" t="-504286" r="-165292" b="-29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4056" t="-504286" r="-313" b="-29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9801498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1" t="-604286" r="-870313" b="-19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4983" t="-604286" r="-165292" b="-19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4056" t="-604286" r="-313" b="-19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47388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1" t="-808197" r="-870313" b="-1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969" t="-808197" r="-1215748" b="-1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All paths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All paths starting from this state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7742059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1" t="-791429" r="-870313" b="-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969" t="-791429" r="-1215748" b="-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Exists path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Exists a path starting from this state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517204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895288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673310-FE9D-4C77-8244-28AAC4C4C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217851-48C3-47BF-B3C9-7C03B2E3B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C6E72B9-897C-4BBF-BFD6-439C75A68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CTL* path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8CC9F42E-4791-4389-AADC-E10988089C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2492122"/>
                  </p:ext>
                </p:extLst>
              </p:nvPr>
            </p:nvGraphicFramePr>
            <p:xfrm>
              <a:off x="227495" y="1034648"/>
              <a:ext cx="11638272" cy="3760084"/>
            </p:xfrm>
            <a:graphic>
              <a:graphicData uri="http://schemas.openxmlformats.org/drawingml/2006/table">
                <a:tbl>
                  <a:tblPr firstRow="1" bandRow="1">
                    <a:tableStyleId>{8799B23B-EC83-4686-B30A-512413B5E67A}</a:tableStyleId>
                  </a:tblPr>
                  <a:tblGrid>
                    <a:gridCol w="1201271">
                      <a:extLst>
                        <a:ext uri="{9D8B030D-6E8A-4147-A177-3AD203B41FA5}">
                          <a16:colId xmlns:a16="http://schemas.microsoft.com/office/drawing/2014/main" val="3906314371"/>
                        </a:ext>
                      </a:extLst>
                    </a:gridCol>
                    <a:gridCol w="796954">
                      <a:extLst>
                        <a:ext uri="{9D8B030D-6E8A-4147-A177-3AD203B41FA5}">
                          <a16:colId xmlns:a16="http://schemas.microsoft.com/office/drawing/2014/main" val="835596688"/>
                        </a:ext>
                      </a:extLst>
                    </a:gridCol>
                    <a:gridCol w="3639671">
                      <a:extLst>
                        <a:ext uri="{9D8B030D-6E8A-4147-A177-3AD203B41FA5}">
                          <a16:colId xmlns:a16="http://schemas.microsoft.com/office/drawing/2014/main" val="1467130356"/>
                        </a:ext>
                      </a:extLst>
                    </a:gridCol>
                    <a:gridCol w="6000376">
                      <a:extLst>
                        <a:ext uri="{9D8B030D-6E8A-4147-A177-3AD203B41FA5}">
                          <a16:colId xmlns:a16="http://schemas.microsoft.com/office/drawing/2014/main" val="364116992"/>
                        </a:ext>
                      </a:extLst>
                    </a:gridCol>
                  </a:tblGrid>
                  <a:tr h="3954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Also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How it is usually read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Informal meaning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6398492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3883151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7328653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8275182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b="1" smtClean="0"/>
                                  <m:t>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next-time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holds</a:t>
                          </a:r>
                          <a:r>
                            <a:rPr lang="en-US" sz="1600" baseline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in the next time-step</a:t>
                          </a:r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53404930"/>
                      </a:ext>
                    </a:extLst>
                  </a:tr>
                  <a:tr h="2623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always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, </m:t>
                              </m:r>
                            </m:oMath>
                          </a14:m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globally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, box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From now,</a:t>
                          </a:r>
                          <a:r>
                            <a:rPr lang="en-US" sz="1600" b="0" baseline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always holds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7742059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b="1" smtClean="0"/>
                                  <m:t>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b="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eventually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, finally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, diamond</a:t>
                          </a:r>
                          <a:r>
                            <a:rPr lang="en-US" baseline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baseline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From now,</a:t>
                          </a:r>
                          <a:r>
                            <a:rPr lang="en-US" sz="1600" b="0" baseline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holds eventually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5172041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𝐔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until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oMath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From now,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holds until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oMath>
                          </a14:m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becomes true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3647958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b="0" i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weak-until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oMath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From now, either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holds forever, or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until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oMath>
                          </a14:m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68478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8CC9F42E-4791-4389-AADC-E10988089C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2492122"/>
                  </p:ext>
                </p:extLst>
              </p:nvPr>
            </p:nvGraphicFramePr>
            <p:xfrm>
              <a:off x="227495" y="1034648"/>
              <a:ext cx="11638272" cy="3760084"/>
            </p:xfrm>
            <a:graphic>
              <a:graphicData uri="http://schemas.openxmlformats.org/drawingml/2006/table">
                <a:tbl>
                  <a:tblPr firstRow="1" bandRow="1">
                    <a:tableStyleId>{8799B23B-EC83-4686-B30A-512413B5E67A}</a:tableStyleId>
                  </a:tblPr>
                  <a:tblGrid>
                    <a:gridCol w="1201271">
                      <a:extLst>
                        <a:ext uri="{9D8B030D-6E8A-4147-A177-3AD203B41FA5}">
                          <a16:colId xmlns:a16="http://schemas.microsoft.com/office/drawing/2014/main" val="3906314371"/>
                        </a:ext>
                      </a:extLst>
                    </a:gridCol>
                    <a:gridCol w="796954">
                      <a:extLst>
                        <a:ext uri="{9D8B030D-6E8A-4147-A177-3AD203B41FA5}">
                          <a16:colId xmlns:a16="http://schemas.microsoft.com/office/drawing/2014/main" val="835596688"/>
                        </a:ext>
                      </a:extLst>
                    </a:gridCol>
                    <a:gridCol w="3639671">
                      <a:extLst>
                        <a:ext uri="{9D8B030D-6E8A-4147-A177-3AD203B41FA5}">
                          <a16:colId xmlns:a16="http://schemas.microsoft.com/office/drawing/2014/main" val="1467130356"/>
                        </a:ext>
                      </a:extLst>
                    </a:gridCol>
                    <a:gridCol w="6000376">
                      <a:extLst>
                        <a:ext uri="{9D8B030D-6E8A-4147-A177-3AD203B41FA5}">
                          <a16:colId xmlns:a16="http://schemas.microsoft.com/office/drawing/2014/main" val="364116992"/>
                        </a:ext>
                      </a:extLst>
                    </a:gridCol>
                  </a:tblGrid>
                  <a:tr h="3954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Also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How it is usually read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Informal meaning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6398492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8" t="-101429" r="-871066" b="-69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3883151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8" t="-198592" r="-871066" b="-5859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7328653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8" t="-302857" r="-871066" b="-4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8275182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8" t="-397183" r="-871066" b="-387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145" t="-397183" r="-1209924" b="-387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109" t="-397183" r="-165494" b="-387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4010" t="-397183" r="-305" b="-3873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340493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8" t="-588333" r="-871066" b="-3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145" t="-588333" r="-1209924" b="-3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109" t="-588333" r="-165494" b="-3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4010" t="-588333" r="-305" b="-35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7742059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8" t="-590000" r="-871066" b="-2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145" t="-590000" r="-1209924" b="-2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109" t="-590000" r="-165494" b="-2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4010" t="-590000" r="-305" b="-2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5172041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8" t="-680282" r="-871066" b="-104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109" t="-680282" r="-165494" b="-104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4010" t="-680282" r="-305" b="-1042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3647958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8" t="-791429" r="-871066" b="-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109" t="-791429" r="-165494" b="-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4010" t="-791429" r="-305" b="-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684786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137718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2D98356-296A-41DF-B292-943EB8CF24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You do not need to “couple” a path quantifier and a temporal operator!</a:t>
                </a:r>
              </a:p>
              <a:p>
                <a:endParaRPr lang="en-US" dirty="0"/>
              </a:p>
              <a:p>
                <a:r>
                  <a:rPr lang="en-US" dirty="0"/>
                  <a:t>Examples of CTL* formulas: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𝐗𝐅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∧¬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𝐀𝐗𝐆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2D98356-296A-41DF-B292-943EB8CF24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12ABF8-0204-4902-9795-F607B4403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F9198-E083-480B-B3F7-96ED9C611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0BD27DD-7814-4F64-82AA-B61CDC4CF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CTL*</a:t>
            </a:r>
          </a:p>
        </p:txBody>
      </p:sp>
    </p:spTree>
    <p:extLst>
      <p:ext uri="{BB962C8B-B14F-4D97-AF65-F5344CB8AC3E}">
        <p14:creationId xmlns:p14="http://schemas.microsoft.com/office/powerpoint/2010/main" val="3825884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4B79EEA-56C0-4B21-9FE5-620E12FBDB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𝐀𝐆𝐄𝐅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There is no equivalent LTL or CTL formula</a:t>
                </a:r>
              </a:p>
              <a:p>
                <a:endParaRPr lang="en-US" dirty="0"/>
              </a:p>
              <a:p>
                <a:r>
                  <a:rPr lang="en-US" dirty="0"/>
                  <a:t>Simple proof: the first cannot be expressed in CTL, the second cannot be expressed in LTL </a:t>
                </a:r>
                <a:r>
                  <a:rPr lang="en-US" dirty="0">
                    <a:sym typeface="Wingdings" panose="05000000000000000000" pitchFamily="2" charset="2"/>
                  </a:rPr>
                  <a:t>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4B79EEA-56C0-4B21-9FE5-620E12FBDB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9F5C02-E343-4313-B86B-D1F3BD005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5154C0-4943-4010-900A-2EACFCBF7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DF7AD1-40E1-4D47-9DCC-0BAFB8376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CTL* is more expressive than LTL or CTL</a:t>
            </a:r>
          </a:p>
        </p:txBody>
      </p:sp>
    </p:spTree>
    <p:extLst>
      <p:ext uri="{BB962C8B-B14F-4D97-AF65-F5344CB8AC3E}">
        <p14:creationId xmlns:p14="http://schemas.microsoft.com/office/powerpoint/2010/main" val="39193754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D6DF852-71EE-45D8-8184-B958A300C3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Main idea: use CTL-style backward model checking algorithm </a:t>
                </a:r>
              </a:p>
              <a:p>
                <a:endParaRPr lang="en-US" dirty="0"/>
              </a:p>
              <a:p>
                <a:r>
                  <a:rPr lang="en-US" dirty="0"/>
                  <a:t>Replace maximal proper state </a:t>
                </a:r>
                <a:r>
                  <a:rPr lang="en-US" dirty="0" err="1"/>
                  <a:t>subformulae</a:t>
                </a:r>
                <a:r>
                  <a:rPr lang="en-US" dirty="0"/>
                  <a:t> by fresh atomic propositions</a:t>
                </a:r>
              </a:p>
              <a:p>
                <a:endParaRPr lang="en-US" dirty="0"/>
              </a:p>
              <a:p>
                <a:r>
                  <a:rPr lang="en-US" dirty="0"/>
                  <a:t>E.g.: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𝐀𝐆𝐄𝐅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𝐅𝐆</m:t>
                        </m:r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𝐄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𝐆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Maximal proper state </a:t>
                </a:r>
                <a:r>
                  <a:rPr lang="en-US" dirty="0" err="1"/>
                  <a:t>subformuale</a:t>
                </a:r>
                <a:r>
                  <a:rPr lang="en-US" dirty="0"/>
                  <a:t> :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𝐀𝐆𝐄𝐅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So, we are now model checking: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𝐅𝐆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To model check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we need to check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⊭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which we can check using an LTL model checker!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D6DF852-71EE-45D8-8184-B958A300C3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E149EA-B292-4619-B09F-A99B833CC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4143D-4372-477A-81BE-D9774076C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186A012-DC2C-44C9-A5A7-E7EF86DE9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CTL* model checking</a:t>
            </a:r>
          </a:p>
        </p:txBody>
      </p:sp>
    </p:spTree>
    <p:extLst>
      <p:ext uri="{BB962C8B-B14F-4D97-AF65-F5344CB8AC3E}">
        <p14:creationId xmlns:p14="http://schemas.microsoft.com/office/powerpoint/2010/main" val="38200320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EB6EB0B-72F8-44ED-B533-756F1B7B2C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lit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Linear in the size of the LTS</a:t>
                </a:r>
              </a:p>
              <a:p>
                <a:pPr lvl="1"/>
                <a:r>
                  <a:rPr lang="en-US" dirty="0"/>
                  <a:t>Exponential in the size of the formula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EB6EB0B-72F8-44ED-B533-756F1B7B2C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4B87C3-84EC-433D-9B5B-585BAE643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15280-297A-4A1C-8B23-AE243547A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6B2B5CC-672D-4433-9968-2E1D2602E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CTL* model checking time complexity </a:t>
            </a:r>
          </a:p>
        </p:txBody>
      </p:sp>
    </p:spTree>
    <p:extLst>
      <p:ext uri="{BB962C8B-B14F-4D97-AF65-F5344CB8AC3E}">
        <p14:creationId xmlns:p14="http://schemas.microsoft.com/office/powerpoint/2010/main" val="39162718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D36D3D-0B6D-48E6-BE74-F246806945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Syntax: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Atomic proposition constants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Atomic proposition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dirty="0"/>
                  <a:t> is any formula </a:t>
                </a:r>
                <a:r>
                  <a:rPr lang="en-US" i="1" dirty="0"/>
                  <a:t>syntactically monotone </a:t>
                </a:r>
                <a:r>
                  <a:rPr lang="en-US" dirty="0"/>
                  <a:t>in the propositional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sz="2000" dirty="0"/>
                  <a:t>Syntactically monotone: All occurrences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000" dirty="0"/>
                  <a:t>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sz="2000" dirty="0"/>
                  <a:t> fall under an even number of negations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D36D3D-0B6D-48E6-BE74-F246806945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03CFF-CE13-415F-A167-269C48CAC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DDA7AD-4234-4A8F-99FB-8592A43E9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758014-791B-48D2-BEEB-1EA6DBF53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 calculus</a:t>
            </a:r>
          </a:p>
        </p:txBody>
      </p:sp>
    </p:spTree>
    <p:extLst>
      <p:ext uri="{BB962C8B-B14F-4D97-AF65-F5344CB8AC3E}">
        <p14:creationId xmlns:p14="http://schemas.microsoft.com/office/powerpoint/2010/main" val="28202211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4929086-A421-4D0E-8426-3E7BE60127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dirty="0"/>
                  <a:t> is the least fixpoint operator</a:t>
                </a:r>
              </a:p>
              <a:p>
                <a:endParaRPr lang="en-US" dirty="0"/>
              </a:p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⇒,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𝐀𝐗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etc. can be derived. E.g.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≡¬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Another important derived operator: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/>
                  <a:t> : greatest fixpoint operator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Examples: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∨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(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4929086-A421-4D0E-8426-3E7BE60127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23DE02-683A-44C2-A159-35F9DB61C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C2C34-F6B5-4187-AAF7-9009BDBD2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222ED83-C04E-41C4-BA3B-1F8C9F0FC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 calculus</a:t>
            </a:r>
          </a:p>
        </p:txBody>
      </p:sp>
    </p:spTree>
    <p:extLst>
      <p:ext uri="{BB962C8B-B14F-4D97-AF65-F5344CB8AC3E}">
        <p14:creationId xmlns:p14="http://schemas.microsoft.com/office/powerpoint/2010/main" val="2911705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2A9997-0A14-4931-BFBA-F29EC1B1E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2C81ED-DF91-40C0-A1C9-0D9A50630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D21A2BE1-14D5-45CA-9CF7-6BB49FEF131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6680" y="73907"/>
                <a:ext cx="11699087" cy="542867"/>
              </a:xfrm>
            </p:spPr>
            <p:txBody>
              <a:bodyPr/>
              <a:lstStyle/>
              <a:p>
                <a:r>
                  <a:rPr lang="en-US" dirty="0"/>
                  <a:t>CTL syntax: path formulas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D21A2BE1-14D5-45CA-9CF7-6BB49FEF13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6680" y="73907"/>
                <a:ext cx="11699087" cy="542867"/>
              </a:xfrm>
              <a:blipFill>
                <a:blip r:embed="rId2"/>
                <a:stretch>
                  <a:fillRect l="-1303" t="-22472" b="-35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DE3B5E7E-D498-4DEC-8C78-9EE18B1298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3327620"/>
                  </p:ext>
                </p:extLst>
              </p:nvPr>
            </p:nvGraphicFramePr>
            <p:xfrm>
              <a:off x="227495" y="1955872"/>
              <a:ext cx="11638272" cy="2474836"/>
            </p:xfrm>
            <a:graphic>
              <a:graphicData uri="http://schemas.openxmlformats.org/drawingml/2006/table">
                <a:tbl>
                  <a:tblPr firstRow="1" bandRow="1">
                    <a:tableStyleId>{8799B23B-EC83-4686-B30A-512413B5E67A}</a:tableStyleId>
                  </a:tblPr>
                  <a:tblGrid>
                    <a:gridCol w="1201271">
                      <a:extLst>
                        <a:ext uri="{9D8B030D-6E8A-4147-A177-3AD203B41FA5}">
                          <a16:colId xmlns:a16="http://schemas.microsoft.com/office/drawing/2014/main" val="3906314371"/>
                        </a:ext>
                      </a:extLst>
                    </a:gridCol>
                    <a:gridCol w="796954">
                      <a:extLst>
                        <a:ext uri="{9D8B030D-6E8A-4147-A177-3AD203B41FA5}">
                          <a16:colId xmlns:a16="http://schemas.microsoft.com/office/drawing/2014/main" val="835596688"/>
                        </a:ext>
                      </a:extLst>
                    </a:gridCol>
                    <a:gridCol w="3639671">
                      <a:extLst>
                        <a:ext uri="{9D8B030D-6E8A-4147-A177-3AD203B41FA5}">
                          <a16:colId xmlns:a16="http://schemas.microsoft.com/office/drawing/2014/main" val="1467130356"/>
                        </a:ext>
                      </a:extLst>
                    </a:gridCol>
                    <a:gridCol w="6000376">
                      <a:extLst>
                        <a:ext uri="{9D8B030D-6E8A-4147-A177-3AD203B41FA5}">
                          <a16:colId xmlns:a16="http://schemas.microsoft.com/office/drawing/2014/main" val="364116992"/>
                        </a:ext>
                      </a:extLst>
                    </a:gridCol>
                  </a:tblGrid>
                  <a:tr h="3954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Also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How it is usually read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Informal meaning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6398492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b="1" smtClean="0"/>
                                  <m:t>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next-time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holds</a:t>
                          </a:r>
                          <a:r>
                            <a:rPr lang="en-US" sz="1600" baseline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in the next time-step</a:t>
                          </a:r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53404930"/>
                      </a:ext>
                    </a:extLst>
                  </a:tr>
                  <a:tr h="2623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always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, </m:t>
                              </m:r>
                            </m:oMath>
                          </a14:m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globally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, box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From now,</a:t>
                          </a:r>
                          <a:r>
                            <a:rPr lang="en-US" sz="1600" b="0" baseline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always holds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7742059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b="1" smtClean="0"/>
                                  <m:t>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b="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eventually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, finally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, diamond</a:t>
                          </a:r>
                          <a:r>
                            <a:rPr lang="en-US" baseline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baseline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From now,</a:t>
                          </a:r>
                          <a:r>
                            <a:rPr lang="en-US" sz="1600" b="0" baseline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holds eventually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5172041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𝐔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until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oMath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From now,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holds until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oMath>
                          </a14:m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becomes true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3647958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b="0" i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weak-until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oMath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From now, either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holds forever, or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until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oMath>
                          </a14:m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68478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DE3B5E7E-D498-4DEC-8C78-9EE18B1298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3327620"/>
                  </p:ext>
                </p:extLst>
              </p:nvPr>
            </p:nvGraphicFramePr>
            <p:xfrm>
              <a:off x="227495" y="1955872"/>
              <a:ext cx="11638272" cy="2474836"/>
            </p:xfrm>
            <a:graphic>
              <a:graphicData uri="http://schemas.openxmlformats.org/drawingml/2006/table">
                <a:tbl>
                  <a:tblPr firstRow="1" bandRow="1">
                    <a:tableStyleId>{8799B23B-EC83-4686-B30A-512413B5E67A}</a:tableStyleId>
                  </a:tblPr>
                  <a:tblGrid>
                    <a:gridCol w="1201271">
                      <a:extLst>
                        <a:ext uri="{9D8B030D-6E8A-4147-A177-3AD203B41FA5}">
                          <a16:colId xmlns:a16="http://schemas.microsoft.com/office/drawing/2014/main" val="3906314371"/>
                        </a:ext>
                      </a:extLst>
                    </a:gridCol>
                    <a:gridCol w="796954">
                      <a:extLst>
                        <a:ext uri="{9D8B030D-6E8A-4147-A177-3AD203B41FA5}">
                          <a16:colId xmlns:a16="http://schemas.microsoft.com/office/drawing/2014/main" val="835596688"/>
                        </a:ext>
                      </a:extLst>
                    </a:gridCol>
                    <a:gridCol w="3639671">
                      <a:extLst>
                        <a:ext uri="{9D8B030D-6E8A-4147-A177-3AD203B41FA5}">
                          <a16:colId xmlns:a16="http://schemas.microsoft.com/office/drawing/2014/main" val="1467130356"/>
                        </a:ext>
                      </a:extLst>
                    </a:gridCol>
                    <a:gridCol w="6000376">
                      <a:extLst>
                        <a:ext uri="{9D8B030D-6E8A-4147-A177-3AD203B41FA5}">
                          <a16:colId xmlns:a16="http://schemas.microsoft.com/office/drawing/2014/main" val="364116992"/>
                        </a:ext>
                      </a:extLst>
                    </a:gridCol>
                  </a:tblGrid>
                  <a:tr h="3954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Also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How it is usually read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Informal meaning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6398492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8" t="-101429" r="-871066" b="-39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1145" t="-101429" r="-1209924" b="-39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109" t="-101429" r="-165494" b="-39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4010" t="-101429" r="-305" b="-39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340493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8" t="-231148" r="-871066" b="-354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1145" t="-231148" r="-1209924" b="-354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109" t="-231148" r="-165494" b="-354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4010" t="-231148" r="-305" b="-3540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7742059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8" t="-288571" r="-871066" b="-2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1145" t="-288571" r="-1209924" b="-2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109" t="-288571" r="-165494" b="-2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4010" t="-288571" r="-305" b="-20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5172041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8" t="-383099" r="-871066" b="-105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109" t="-383099" r="-165494" b="-105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4010" t="-383099" r="-305" b="-1056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3647958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8" t="-490000" r="-871066" b="-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109" t="-490000" r="-165494" b="-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4010" t="-490000" r="-305" b="-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684786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D57B9D-8CF1-4038-9506-A887FF881534}"/>
                  </a:ext>
                </a:extLst>
              </p:cNvPr>
              <p:cNvSpPr txBox="1"/>
              <p:nvPr/>
            </p:nvSpPr>
            <p:spPr>
              <a:xfrm>
                <a:off x="227495" y="1150659"/>
                <a:ext cx="81860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Important: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𝝋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𝝍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are state formulas, not path formulas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D57B9D-8CF1-4038-9506-A887FF881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95" y="1150659"/>
                <a:ext cx="8186057" cy="461665"/>
              </a:xfrm>
              <a:prstGeom prst="rect">
                <a:avLst/>
              </a:prstGeom>
              <a:blipFill>
                <a:blip r:embed="rId4"/>
                <a:stretch>
                  <a:fillRect l="-1117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7833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F18AF98-56BB-40DE-B95D-EF92DE7A3F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valid CTL formula is a state formula</a:t>
                </a:r>
              </a:p>
              <a:p>
                <a:r>
                  <a:rPr lang="en-US" dirty="0"/>
                  <a:t>Examples: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: along all paths, next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true</a:t>
                </a:r>
              </a:p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: there is a path, where along all states,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true</a:t>
                </a:r>
              </a:p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𝐀𝐆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: along all paths, starting in every state, there is a path where at some future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true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F18AF98-56BB-40DE-B95D-EF92DE7A3F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 r="-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6E69161-4B76-4A9F-B1D3-ABE41EFC1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CTL Syntax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DEB24-5AD8-4D2F-9902-DB23BB4B2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0F57D-9B29-45AA-AB40-50D31BEF0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953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FAB03-7041-4359-AD47-7AD0A39E3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62" y="777838"/>
            <a:ext cx="7482191" cy="18856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CTL formulae are properties of trees or the computation tree representing states and paths of a transition system</a:t>
            </a:r>
          </a:p>
          <a:p>
            <a:r>
              <a:rPr lang="en-US" dirty="0"/>
              <a:t>Computation tree: infinite tree obtained by </a:t>
            </a:r>
            <a:r>
              <a:rPr lang="en-US" i="1" dirty="0"/>
              <a:t>unrolling</a:t>
            </a:r>
            <a:r>
              <a:rPr lang="en-US" dirty="0"/>
              <a:t> all possible transitions of an LTS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E7C3FD-5AF4-4846-B36E-ED5E570FF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63903-C895-40F7-A639-746F65ACD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2925" y="5754833"/>
            <a:ext cx="1085187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C061F39-1C52-4238-90B9-E8508A378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computation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0F428FE-0066-47F4-B5C1-6E269D1C61FE}"/>
                  </a:ext>
                </a:extLst>
              </p:cNvPr>
              <p:cNvSpPr/>
              <p:nvPr/>
            </p:nvSpPr>
            <p:spPr>
              <a:xfrm>
                <a:off x="304798" y="2947568"/>
                <a:ext cx="740229" cy="707573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0F428FE-0066-47F4-B5C1-6E269D1C61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8" y="2947568"/>
                <a:ext cx="740229" cy="70757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131C9C0-0D6E-4326-BA1C-D49119E3E108}"/>
                  </a:ext>
                </a:extLst>
              </p:cNvPr>
              <p:cNvSpPr/>
              <p:nvPr/>
            </p:nvSpPr>
            <p:spPr>
              <a:xfrm>
                <a:off x="304798" y="4550226"/>
                <a:ext cx="740229" cy="707573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131C9C0-0D6E-4326-BA1C-D49119E3E1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8" y="4550226"/>
                <a:ext cx="740229" cy="70757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AF3497D-1B3C-4242-903C-5182FFD4474C}"/>
                  </a:ext>
                </a:extLst>
              </p:cNvPr>
              <p:cNvSpPr/>
              <p:nvPr/>
            </p:nvSpPr>
            <p:spPr>
              <a:xfrm>
                <a:off x="2046510" y="4550227"/>
                <a:ext cx="740229" cy="707573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AF3497D-1B3C-4242-903C-5182FFD447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510" y="4550227"/>
                <a:ext cx="740229" cy="70757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9E076B37-63E7-44B9-81D4-62758119F135}"/>
                  </a:ext>
                </a:extLst>
              </p:cNvPr>
              <p:cNvSpPr/>
              <p:nvPr/>
            </p:nvSpPr>
            <p:spPr>
              <a:xfrm>
                <a:off x="2046511" y="2947569"/>
                <a:ext cx="740229" cy="707573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9E076B37-63E7-44B9-81D4-62758119F1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511" y="2947569"/>
                <a:ext cx="740229" cy="70757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BC2B70-C830-4F37-BB50-18CAC2F8895A}"/>
              </a:ext>
            </a:extLst>
          </p:cNvPr>
          <p:cNvCxnSpPr>
            <a:cxnSpLocks/>
            <a:stCxn id="6" idx="5"/>
            <a:endCxn id="7" idx="7"/>
          </p:cNvCxnSpPr>
          <p:nvPr/>
        </p:nvCxnSpPr>
        <p:spPr>
          <a:xfrm>
            <a:off x="936623" y="3551519"/>
            <a:ext cx="0" cy="110232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D75A39-67CD-4F73-9703-5B44828791D3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1045027" y="3301355"/>
            <a:ext cx="1001484" cy="1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C9AC8E-04A0-4DBF-8B14-A0F8A0ACD5D1}"/>
              </a:ext>
            </a:extLst>
          </p:cNvPr>
          <p:cNvCxnSpPr>
            <a:cxnSpLocks/>
            <a:stCxn id="7" idx="7"/>
            <a:endCxn id="9" idx="3"/>
          </p:cNvCxnSpPr>
          <p:nvPr/>
        </p:nvCxnSpPr>
        <p:spPr>
          <a:xfrm flipV="1">
            <a:off x="936623" y="3551520"/>
            <a:ext cx="1218292" cy="110232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A3F5536-0D6F-40B5-85D6-A74063070EFD}"/>
              </a:ext>
            </a:extLst>
          </p:cNvPr>
          <p:cNvCxnSpPr>
            <a:cxnSpLocks/>
            <a:stCxn id="9" idx="4"/>
            <a:endCxn id="8" idx="0"/>
          </p:cNvCxnSpPr>
          <p:nvPr/>
        </p:nvCxnSpPr>
        <p:spPr>
          <a:xfrm flipH="1">
            <a:off x="2416625" y="3655142"/>
            <a:ext cx="1" cy="895085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2BD43AD-4128-49A5-B0D7-3EBCE32CE881}"/>
              </a:ext>
            </a:extLst>
          </p:cNvPr>
          <p:cNvCxnSpPr>
            <a:cxnSpLocks/>
            <a:stCxn id="8" idx="2"/>
            <a:endCxn id="7" idx="6"/>
          </p:cNvCxnSpPr>
          <p:nvPr/>
        </p:nvCxnSpPr>
        <p:spPr>
          <a:xfrm flipH="1" flipV="1">
            <a:off x="1045027" y="4904013"/>
            <a:ext cx="1001483" cy="1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D5262AD-D7FF-4EEF-A6F9-65FB0DAFAE67}"/>
                  </a:ext>
                </a:extLst>
              </p:cNvPr>
              <p:cNvSpPr/>
              <p:nvPr/>
            </p:nvSpPr>
            <p:spPr>
              <a:xfrm>
                <a:off x="2862942" y="5445312"/>
                <a:ext cx="740229" cy="707573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D5262AD-D7FF-4EEF-A6F9-65FB0DAFA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942" y="5445312"/>
                <a:ext cx="740229" cy="70757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AB78A2E-AE47-4E08-88ED-D8A12F3CB5B6}"/>
              </a:ext>
            </a:extLst>
          </p:cNvPr>
          <p:cNvCxnSpPr>
            <a:cxnSpLocks/>
            <a:stCxn id="8" idx="5"/>
            <a:endCxn id="24" idx="1"/>
          </p:cNvCxnSpPr>
          <p:nvPr/>
        </p:nvCxnSpPr>
        <p:spPr>
          <a:xfrm>
            <a:off x="2678335" y="5154178"/>
            <a:ext cx="293011" cy="394756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30B890BF-C030-4DB5-BB2D-131CB73569E1}"/>
              </a:ext>
            </a:extLst>
          </p:cNvPr>
          <p:cNvCxnSpPr>
            <a:stCxn id="9" idx="7"/>
            <a:endCxn id="9" idx="6"/>
          </p:cNvCxnSpPr>
          <p:nvPr/>
        </p:nvCxnSpPr>
        <p:spPr>
          <a:xfrm rot="16200000" flipH="1">
            <a:off x="2607455" y="3122071"/>
            <a:ext cx="250165" cy="108404"/>
          </a:xfrm>
          <a:prstGeom prst="curvedConnector4">
            <a:avLst>
              <a:gd name="adj1" fmla="val -58827"/>
              <a:gd name="adj2" fmla="val 310878"/>
            </a:avLst>
          </a:prstGeom>
          <a:ln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5567FA12-54C8-48B9-9453-61CF806827B4}"/>
              </a:ext>
            </a:extLst>
          </p:cNvPr>
          <p:cNvCxnSpPr>
            <a:stCxn id="8" idx="7"/>
            <a:endCxn id="8" idx="6"/>
          </p:cNvCxnSpPr>
          <p:nvPr/>
        </p:nvCxnSpPr>
        <p:spPr>
          <a:xfrm rot="16200000" flipH="1">
            <a:off x="2607454" y="4724729"/>
            <a:ext cx="250165" cy="108404"/>
          </a:xfrm>
          <a:prstGeom prst="curvedConnector4">
            <a:avLst>
              <a:gd name="adj1" fmla="val -37070"/>
              <a:gd name="adj2" fmla="val 310878"/>
            </a:avLst>
          </a:prstGeom>
          <a:ln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75D0B56F-D33C-4C93-AC37-FDCAB432420B}"/>
              </a:ext>
            </a:extLst>
          </p:cNvPr>
          <p:cNvCxnSpPr>
            <a:stCxn id="24" idx="7"/>
            <a:endCxn id="24" idx="6"/>
          </p:cNvCxnSpPr>
          <p:nvPr/>
        </p:nvCxnSpPr>
        <p:spPr>
          <a:xfrm rot="16200000" flipH="1">
            <a:off x="3423886" y="5619814"/>
            <a:ext cx="250165" cy="108404"/>
          </a:xfrm>
          <a:prstGeom prst="curvedConnector4">
            <a:avLst>
              <a:gd name="adj1" fmla="val -54476"/>
              <a:gd name="adj2" fmla="val 310878"/>
            </a:avLst>
          </a:prstGeom>
          <a:ln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442EA88-BE07-481E-8549-BDA09E743CB7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V="1">
            <a:off x="413202" y="3551519"/>
            <a:ext cx="0" cy="110232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46D8A7B-2D8B-4893-AC89-05ECD2D4950C}"/>
                  </a:ext>
                </a:extLst>
              </p:cNvPr>
              <p:cNvSpPr txBox="1"/>
              <p:nvPr/>
            </p:nvSpPr>
            <p:spPr>
              <a:xfrm>
                <a:off x="380857" y="2635399"/>
                <a:ext cx="5881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46D8A7B-2D8B-4893-AC89-05ECD2D49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57" y="2635399"/>
                <a:ext cx="58811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B2DFF00-47F6-44BC-B6B9-BFD64024E543}"/>
                  </a:ext>
                </a:extLst>
              </p:cNvPr>
              <p:cNvSpPr txBox="1"/>
              <p:nvPr/>
            </p:nvSpPr>
            <p:spPr>
              <a:xfrm>
                <a:off x="2078854" y="2621739"/>
                <a:ext cx="7078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B2DFF00-47F6-44BC-B6B9-BFD64024E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854" y="2621739"/>
                <a:ext cx="7078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0E9A9CB-1F0D-4009-8A45-29E50C4CCF30}"/>
                  </a:ext>
                </a:extLst>
              </p:cNvPr>
              <p:cNvSpPr txBox="1"/>
              <p:nvPr/>
            </p:nvSpPr>
            <p:spPr>
              <a:xfrm>
                <a:off x="3216033" y="5024170"/>
                <a:ext cx="33385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0E9A9CB-1F0D-4009-8A45-29E50C4CC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033" y="5024170"/>
                <a:ext cx="333853" cy="369332"/>
              </a:xfrm>
              <a:prstGeom prst="rect">
                <a:avLst/>
              </a:prstGeom>
              <a:blipFill>
                <a:blip r:embed="rId9"/>
                <a:stretch>
                  <a:fillRect r="-16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D557D50-2B58-422C-8B5B-5C11AA6AEC27}"/>
                  </a:ext>
                </a:extLst>
              </p:cNvPr>
              <p:cNvSpPr txBox="1"/>
              <p:nvPr/>
            </p:nvSpPr>
            <p:spPr>
              <a:xfrm>
                <a:off x="1940410" y="5208836"/>
                <a:ext cx="7078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D557D50-2B58-422C-8B5B-5C11AA6AE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410" y="5208836"/>
                <a:ext cx="707885" cy="369332"/>
              </a:xfrm>
              <a:prstGeom prst="rect">
                <a:avLst/>
              </a:prstGeom>
              <a:blipFill>
                <a:blip r:embed="rId10"/>
                <a:stretch>
                  <a:fillRect r="-4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868DC19-F71E-4D37-A4BA-31A8F4BCBFF1}"/>
                  </a:ext>
                </a:extLst>
              </p:cNvPr>
              <p:cNvSpPr txBox="1"/>
              <p:nvPr/>
            </p:nvSpPr>
            <p:spPr>
              <a:xfrm>
                <a:off x="261082" y="5185077"/>
                <a:ext cx="7078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868DC19-F71E-4D37-A4BA-31A8F4BCB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82" y="5185077"/>
                <a:ext cx="70788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37C65A0-7412-42EA-B453-DD72156222B4}"/>
              </a:ext>
            </a:extLst>
          </p:cNvPr>
          <p:cNvCxnSpPr>
            <a:cxnSpLocks/>
            <a:stCxn id="100" idx="3"/>
            <a:endCxn id="107" idx="7"/>
          </p:cNvCxnSpPr>
          <p:nvPr/>
        </p:nvCxnSpPr>
        <p:spPr>
          <a:xfrm flipH="1">
            <a:off x="6532732" y="2124549"/>
            <a:ext cx="1590561" cy="590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BBF7FF6-4E86-4AC5-BA56-6894E668AAE0}"/>
              </a:ext>
            </a:extLst>
          </p:cNvPr>
          <p:cNvCxnSpPr>
            <a:cxnSpLocks/>
            <a:stCxn id="100" idx="5"/>
            <a:endCxn id="111" idx="1"/>
          </p:cNvCxnSpPr>
          <p:nvPr/>
        </p:nvCxnSpPr>
        <p:spPr>
          <a:xfrm>
            <a:off x="8381925" y="2124549"/>
            <a:ext cx="1742992" cy="59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5AA5DBB-0692-496F-A61C-2DA1B36D8FC0}"/>
              </a:ext>
            </a:extLst>
          </p:cNvPr>
          <p:cNvCxnSpPr>
            <a:cxnSpLocks/>
            <a:stCxn id="107" idx="3"/>
            <a:endCxn id="117" idx="7"/>
          </p:cNvCxnSpPr>
          <p:nvPr/>
        </p:nvCxnSpPr>
        <p:spPr>
          <a:xfrm flipH="1">
            <a:off x="5784286" y="2973776"/>
            <a:ext cx="489814" cy="480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B750055-3465-44F5-B639-BC84A8910FB1}"/>
              </a:ext>
            </a:extLst>
          </p:cNvPr>
          <p:cNvCxnSpPr>
            <a:cxnSpLocks/>
            <a:stCxn id="107" idx="5"/>
            <a:endCxn id="121" idx="1"/>
          </p:cNvCxnSpPr>
          <p:nvPr/>
        </p:nvCxnSpPr>
        <p:spPr>
          <a:xfrm>
            <a:off x="6532732" y="2973776"/>
            <a:ext cx="429669" cy="439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F06E3B0C-F59E-4EB7-9E30-231A4E5D93D9}"/>
                  </a:ext>
                </a:extLst>
              </p:cNvPr>
              <p:cNvSpPr/>
              <p:nvPr/>
            </p:nvSpPr>
            <p:spPr>
              <a:xfrm>
                <a:off x="8069729" y="1812353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F06E3B0C-F59E-4EB7-9E30-231A4E5D93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9729" y="1812353"/>
                <a:ext cx="365760" cy="365760"/>
              </a:xfrm>
              <a:prstGeom prst="ellipse">
                <a:avLst/>
              </a:prstGeom>
              <a:blipFill>
                <a:blip r:embed="rId12"/>
                <a:stretch>
                  <a:fillRect l="-1613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0E3B559E-8010-4037-900D-E9FA5B0B20E0}"/>
                  </a:ext>
                </a:extLst>
              </p:cNvPr>
              <p:cNvSpPr/>
              <p:nvPr/>
            </p:nvSpPr>
            <p:spPr>
              <a:xfrm>
                <a:off x="6220536" y="2661580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0E3B559E-8010-4037-900D-E9FA5B0B20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0536" y="2661580"/>
                <a:ext cx="365760" cy="365760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084B3E83-0004-4AA0-80E4-2071117A5643}"/>
                  </a:ext>
                </a:extLst>
              </p:cNvPr>
              <p:cNvSpPr/>
              <p:nvPr/>
            </p:nvSpPr>
            <p:spPr>
              <a:xfrm>
                <a:off x="10071353" y="2668985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084B3E83-0004-4AA0-80E4-2071117A56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1353" y="2668985"/>
                <a:ext cx="365760" cy="365760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49640D0B-5861-47B2-93B8-96FFB0465A1E}"/>
                  </a:ext>
                </a:extLst>
              </p:cNvPr>
              <p:cNvSpPr/>
              <p:nvPr/>
            </p:nvSpPr>
            <p:spPr>
              <a:xfrm>
                <a:off x="5472090" y="3400579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49640D0B-5861-47B2-93B8-96FFB0465A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090" y="3400579"/>
                <a:ext cx="365760" cy="365760"/>
              </a:xfrm>
              <a:prstGeom prst="ellipse">
                <a:avLst/>
              </a:prstGeom>
              <a:blipFill>
                <a:blip r:embed="rId15"/>
                <a:stretch>
                  <a:fillRect l="-1613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A82DAD2C-DAB8-4B63-9C09-DB260B8D5F33}"/>
                  </a:ext>
                </a:extLst>
              </p:cNvPr>
              <p:cNvSpPr/>
              <p:nvPr/>
            </p:nvSpPr>
            <p:spPr>
              <a:xfrm>
                <a:off x="6908837" y="3359427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A82DAD2C-DAB8-4B63-9C09-DB260B8D5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837" y="3359427"/>
                <a:ext cx="365760" cy="365760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29CC96E-A1F7-43D9-9DBC-1352A8DAC1FA}"/>
                  </a:ext>
                </a:extLst>
              </p:cNvPr>
              <p:cNvSpPr/>
              <p:nvPr/>
            </p:nvSpPr>
            <p:spPr>
              <a:xfrm>
                <a:off x="10886581" y="3382655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29CC96E-A1F7-43D9-9DBC-1352A8DAC1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6581" y="3382655"/>
                <a:ext cx="365760" cy="365760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65592C14-0873-454C-9740-E112BFDD4EBB}"/>
              </a:ext>
            </a:extLst>
          </p:cNvPr>
          <p:cNvCxnSpPr>
            <a:cxnSpLocks/>
            <a:stCxn id="111" idx="5"/>
            <a:endCxn id="124" idx="1"/>
          </p:cNvCxnSpPr>
          <p:nvPr/>
        </p:nvCxnSpPr>
        <p:spPr>
          <a:xfrm>
            <a:off x="10383549" y="2981181"/>
            <a:ext cx="556596" cy="455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97B94A8B-D8F9-4FA8-97E2-1F83FB6B309A}"/>
              </a:ext>
            </a:extLst>
          </p:cNvPr>
          <p:cNvCxnSpPr>
            <a:cxnSpLocks/>
            <a:stCxn id="111" idx="3"/>
            <a:endCxn id="161" idx="7"/>
          </p:cNvCxnSpPr>
          <p:nvPr/>
        </p:nvCxnSpPr>
        <p:spPr>
          <a:xfrm flipH="1">
            <a:off x="8887859" y="2981181"/>
            <a:ext cx="1237058" cy="414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5A75CB71-3805-474E-B689-12D9EF449461}"/>
                  </a:ext>
                </a:extLst>
              </p:cNvPr>
              <p:cNvSpPr/>
              <p:nvPr/>
            </p:nvSpPr>
            <p:spPr>
              <a:xfrm>
                <a:off x="4658434" y="4358940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5A75CB71-3805-474E-B689-12D9EF4494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8434" y="4358940"/>
                <a:ext cx="365760" cy="365760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4D1DB4DC-3742-49D8-AF95-5A135E366912}"/>
                  </a:ext>
                </a:extLst>
              </p:cNvPr>
              <p:cNvSpPr/>
              <p:nvPr/>
            </p:nvSpPr>
            <p:spPr>
              <a:xfrm>
                <a:off x="5655296" y="4358940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4D1DB4DC-3742-49D8-AF95-5A135E3669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5296" y="4358940"/>
                <a:ext cx="365760" cy="365760"/>
              </a:xfrm>
              <a:prstGeom prst="ellipse">
                <a:avLst/>
              </a:prstGeom>
              <a:blipFill>
                <a:blip r:embed="rId19"/>
                <a:stretch>
                  <a:fillRect l="-1613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05A5B765-DE22-45C8-8601-4250384F42AF}"/>
              </a:ext>
            </a:extLst>
          </p:cNvPr>
          <p:cNvCxnSpPr>
            <a:cxnSpLocks/>
            <a:stCxn id="117" idx="3"/>
            <a:endCxn id="137" idx="0"/>
          </p:cNvCxnSpPr>
          <p:nvPr/>
        </p:nvCxnSpPr>
        <p:spPr>
          <a:xfrm flipH="1">
            <a:off x="4841314" y="3712775"/>
            <a:ext cx="684340" cy="646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EC71D4C8-9005-4482-A218-C6891970F241}"/>
              </a:ext>
            </a:extLst>
          </p:cNvPr>
          <p:cNvCxnSpPr>
            <a:cxnSpLocks/>
            <a:stCxn id="117" idx="5"/>
            <a:endCxn id="138" idx="0"/>
          </p:cNvCxnSpPr>
          <p:nvPr/>
        </p:nvCxnSpPr>
        <p:spPr>
          <a:xfrm>
            <a:off x="5784286" y="3712775"/>
            <a:ext cx="53890" cy="646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14A7055D-3C02-4E0A-A4F9-B217990D4141}"/>
                  </a:ext>
                </a:extLst>
              </p:cNvPr>
              <p:cNvSpPr/>
              <p:nvPr/>
            </p:nvSpPr>
            <p:spPr>
              <a:xfrm>
                <a:off x="7404861" y="4362153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14A7055D-3C02-4E0A-A4F9-B217990D41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4861" y="4362153"/>
                <a:ext cx="365760" cy="365760"/>
              </a:xfrm>
              <a:prstGeom prst="ellipse">
                <a:avLst/>
              </a:prstGeom>
              <a:blipFill>
                <a:blip r:embed="rId20"/>
                <a:stretch>
                  <a:fillRect l="-1613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077DCE7A-9E81-4ED3-B52F-39BCF8B4E0CC}"/>
                  </a:ext>
                </a:extLst>
              </p:cNvPr>
              <p:cNvSpPr/>
              <p:nvPr/>
            </p:nvSpPr>
            <p:spPr>
              <a:xfrm>
                <a:off x="6532732" y="4362153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077DCE7A-9E81-4ED3-B52F-39BCF8B4E0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732" y="4362153"/>
                <a:ext cx="365760" cy="365760"/>
              </a:xfrm>
              <a:prstGeom prst="ellipse">
                <a:avLst/>
              </a:prstGeom>
              <a:blipFill>
                <a:blip r:embed="rId21"/>
                <a:stretch>
                  <a:fillRect l="-1613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B8CF0252-2797-453F-9A07-194C8F7A50D5}"/>
              </a:ext>
            </a:extLst>
          </p:cNvPr>
          <p:cNvCxnSpPr>
            <a:cxnSpLocks/>
            <a:stCxn id="121" idx="3"/>
            <a:endCxn id="149" idx="0"/>
          </p:cNvCxnSpPr>
          <p:nvPr/>
        </p:nvCxnSpPr>
        <p:spPr>
          <a:xfrm flipH="1">
            <a:off x="6715612" y="3671623"/>
            <a:ext cx="246789" cy="690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6F903187-FB18-4A8C-89B9-7E39BDC23DE7}"/>
              </a:ext>
            </a:extLst>
          </p:cNvPr>
          <p:cNvCxnSpPr>
            <a:cxnSpLocks/>
            <a:stCxn id="121" idx="5"/>
            <a:endCxn id="148" idx="0"/>
          </p:cNvCxnSpPr>
          <p:nvPr/>
        </p:nvCxnSpPr>
        <p:spPr>
          <a:xfrm>
            <a:off x="7221033" y="3671623"/>
            <a:ext cx="366708" cy="690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8FB15FC6-ED21-4714-AA37-168031295B36}"/>
                  </a:ext>
                </a:extLst>
              </p:cNvPr>
              <p:cNvSpPr/>
              <p:nvPr/>
            </p:nvSpPr>
            <p:spPr>
              <a:xfrm>
                <a:off x="8575663" y="3342557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8FB15FC6-ED21-4714-AA37-168031295B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663" y="3342557"/>
                <a:ext cx="365760" cy="365760"/>
              </a:xfrm>
              <a:prstGeom prst="ellipse">
                <a:avLst/>
              </a:prstGeom>
              <a:blipFill>
                <a:blip r:embed="rId22"/>
                <a:stretch>
                  <a:fillRect l="-1613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1D039E63-866A-475D-B401-55B51AF80554}"/>
                  </a:ext>
                </a:extLst>
              </p:cNvPr>
              <p:cNvSpPr/>
              <p:nvPr/>
            </p:nvSpPr>
            <p:spPr>
              <a:xfrm>
                <a:off x="9071687" y="4345283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1D039E63-866A-475D-B401-55B51AF805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1687" y="4345283"/>
                <a:ext cx="365760" cy="365760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D980943B-2853-4631-A7AD-B2D144B035C2}"/>
                  </a:ext>
                </a:extLst>
              </p:cNvPr>
              <p:cNvSpPr/>
              <p:nvPr/>
            </p:nvSpPr>
            <p:spPr>
              <a:xfrm>
                <a:off x="8199558" y="4345283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D980943B-2853-4631-A7AD-B2D144B035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9558" y="4345283"/>
                <a:ext cx="365760" cy="365760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F8287B7-77DA-42BB-9D85-3AD4D3E66929}"/>
              </a:ext>
            </a:extLst>
          </p:cNvPr>
          <p:cNvCxnSpPr>
            <a:cxnSpLocks/>
            <a:stCxn id="161" idx="3"/>
            <a:endCxn id="163" idx="0"/>
          </p:cNvCxnSpPr>
          <p:nvPr/>
        </p:nvCxnSpPr>
        <p:spPr>
          <a:xfrm flipH="1">
            <a:off x="8382438" y="3654753"/>
            <a:ext cx="246789" cy="690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375A6C1B-8EB8-46D7-9007-3AC18E861981}"/>
              </a:ext>
            </a:extLst>
          </p:cNvPr>
          <p:cNvCxnSpPr>
            <a:cxnSpLocks/>
            <a:stCxn id="161" idx="5"/>
            <a:endCxn id="162" idx="0"/>
          </p:cNvCxnSpPr>
          <p:nvPr/>
        </p:nvCxnSpPr>
        <p:spPr>
          <a:xfrm>
            <a:off x="8887859" y="3654753"/>
            <a:ext cx="366708" cy="690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4CB0B3B6-6DEF-40C9-A7DA-6CF3FDA11193}"/>
                  </a:ext>
                </a:extLst>
              </p:cNvPr>
              <p:cNvSpPr/>
              <p:nvPr/>
            </p:nvSpPr>
            <p:spPr>
              <a:xfrm>
                <a:off x="10200669" y="4360883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4CB0B3B6-6DEF-40C9-A7DA-6CF3FDA111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0669" y="4360883"/>
                <a:ext cx="365760" cy="365760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6BC3B287-1662-4909-B19E-D4CF770DC335}"/>
                  </a:ext>
                </a:extLst>
              </p:cNvPr>
              <p:cNvSpPr/>
              <p:nvPr/>
            </p:nvSpPr>
            <p:spPr>
              <a:xfrm>
                <a:off x="10886581" y="4339373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6BC3B287-1662-4909-B19E-D4CF770DC3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6581" y="4339373"/>
                <a:ext cx="365760" cy="365760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F57DD0DA-B8DC-4DB6-A9C6-B961A472AB97}"/>
                  </a:ext>
                </a:extLst>
              </p:cNvPr>
              <p:cNvSpPr/>
              <p:nvPr/>
            </p:nvSpPr>
            <p:spPr>
              <a:xfrm>
                <a:off x="11684615" y="4350912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F57DD0DA-B8DC-4DB6-A9C6-B961A472AB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4615" y="4350912"/>
                <a:ext cx="365760" cy="365760"/>
              </a:xfrm>
              <a:prstGeom prst="ellipse">
                <a:avLst/>
              </a:prstGeom>
              <a:blipFill>
                <a:blip r:embed="rId27"/>
                <a:stretch>
                  <a:fillRect l="-1613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4A3402F3-B358-4DC8-A641-E3DAD4D0B672}"/>
              </a:ext>
            </a:extLst>
          </p:cNvPr>
          <p:cNvCxnSpPr>
            <a:cxnSpLocks/>
            <a:stCxn id="124" idx="5"/>
            <a:endCxn id="169" idx="1"/>
          </p:cNvCxnSpPr>
          <p:nvPr/>
        </p:nvCxnSpPr>
        <p:spPr>
          <a:xfrm>
            <a:off x="11198777" y="3694851"/>
            <a:ext cx="539402" cy="709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41DDC94-8DAE-4EC6-9EBB-261D1B680416}"/>
              </a:ext>
            </a:extLst>
          </p:cNvPr>
          <p:cNvCxnSpPr>
            <a:cxnSpLocks/>
            <a:stCxn id="124" idx="4"/>
            <a:endCxn id="168" idx="0"/>
          </p:cNvCxnSpPr>
          <p:nvPr/>
        </p:nvCxnSpPr>
        <p:spPr>
          <a:xfrm>
            <a:off x="11069461" y="3748415"/>
            <a:ext cx="0" cy="590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8258F991-DAED-4E12-9700-0CC89332F92C}"/>
              </a:ext>
            </a:extLst>
          </p:cNvPr>
          <p:cNvCxnSpPr>
            <a:cxnSpLocks/>
            <a:stCxn id="124" idx="3"/>
            <a:endCxn id="167" idx="0"/>
          </p:cNvCxnSpPr>
          <p:nvPr/>
        </p:nvCxnSpPr>
        <p:spPr>
          <a:xfrm flipH="1">
            <a:off x="10383549" y="3694851"/>
            <a:ext cx="556596" cy="666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7F1DA243-97BE-48BF-BDA3-5B6F8165E834}"/>
              </a:ext>
            </a:extLst>
          </p:cNvPr>
          <p:cNvCxnSpPr>
            <a:cxnSpLocks/>
            <a:stCxn id="137" idx="3"/>
            <a:endCxn id="182" idx="7"/>
          </p:cNvCxnSpPr>
          <p:nvPr/>
        </p:nvCxnSpPr>
        <p:spPr>
          <a:xfrm flipH="1">
            <a:off x="4559946" y="4671136"/>
            <a:ext cx="152052" cy="494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E4F57F2-4616-4CA7-A0DF-F8324D4CBC36}"/>
              </a:ext>
            </a:extLst>
          </p:cNvPr>
          <p:cNvCxnSpPr>
            <a:cxnSpLocks/>
            <a:stCxn id="137" idx="5"/>
            <a:endCxn id="183" idx="0"/>
          </p:cNvCxnSpPr>
          <p:nvPr/>
        </p:nvCxnSpPr>
        <p:spPr>
          <a:xfrm>
            <a:off x="4970630" y="4671136"/>
            <a:ext cx="137956" cy="441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713F7036-B6D8-4790-B58B-4D185096D93D}"/>
                  </a:ext>
                </a:extLst>
              </p:cNvPr>
              <p:cNvSpPr/>
              <p:nvPr/>
            </p:nvSpPr>
            <p:spPr>
              <a:xfrm>
                <a:off x="4247750" y="5112364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713F7036-B6D8-4790-B58B-4D185096D9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750" y="5112364"/>
                <a:ext cx="365760" cy="365760"/>
              </a:xfrm>
              <a:prstGeom prst="ellipse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45DBD505-D68E-4B8A-8DC9-670052FAC3F8}"/>
                  </a:ext>
                </a:extLst>
              </p:cNvPr>
              <p:cNvSpPr/>
              <p:nvPr/>
            </p:nvSpPr>
            <p:spPr>
              <a:xfrm>
                <a:off x="4925706" y="5112364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45DBD505-D68E-4B8A-8DC9-670052FAC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706" y="5112364"/>
                <a:ext cx="365760" cy="365760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66F5477E-52A7-40C4-8E3F-B6E4F9AFE513}"/>
                  </a:ext>
                </a:extLst>
              </p:cNvPr>
              <p:cNvSpPr/>
              <p:nvPr/>
            </p:nvSpPr>
            <p:spPr>
              <a:xfrm>
                <a:off x="5998459" y="5089200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66F5477E-52A7-40C4-8E3F-B6E4F9AFE5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459" y="5089200"/>
                <a:ext cx="365760" cy="365760"/>
              </a:xfrm>
              <a:prstGeom prst="ellipse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1415DFBF-B9FF-4B37-BAEF-5AFB8A520A0B}"/>
                  </a:ext>
                </a:extLst>
              </p:cNvPr>
              <p:cNvSpPr/>
              <p:nvPr/>
            </p:nvSpPr>
            <p:spPr>
              <a:xfrm>
                <a:off x="5472416" y="5112256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1415DFBF-B9FF-4B37-BAEF-5AFB8A520A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416" y="5112256"/>
                <a:ext cx="365760" cy="365760"/>
              </a:xfrm>
              <a:prstGeom prst="ellipse">
                <a:avLst/>
              </a:prstGeom>
              <a:blipFill>
                <a:blip r:embed="rId31"/>
                <a:stretch>
                  <a:fillRect l="-1613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C8BC8979-3977-4FAA-8A65-9180B7EA20B6}"/>
              </a:ext>
            </a:extLst>
          </p:cNvPr>
          <p:cNvCxnSpPr>
            <a:cxnSpLocks/>
            <a:stCxn id="138" idx="5"/>
            <a:endCxn id="188" idx="0"/>
          </p:cNvCxnSpPr>
          <p:nvPr/>
        </p:nvCxnSpPr>
        <p:spPr>
          <a:xfrm>
            <a:off x="5967492" y="4671136"/>
            <a:ext cx="213847" cy="418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92C6CECC-0469-4377-B5B0-E8B23FB21E60}"/>
              </a:ext>
            </a:extLst>
          </p:cNvPr>
          <p:cNvCxnSpPr>
            <a:cxnSpLocks/>
            <a:stCxn id="138" idx="3"/>
            <a:endCxn id="189" idx="0"/>
          </p:cNvCxnSpPr>
          <p:nvPr/>
        </p:nvCxnSpPr>
        <p:spPr>
          <a:xfrm flipH="1">
            <a:off x="5655296" y="4671136"/>
            <a:ext cx="53564" cy="441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0EE1E2D4-CD4C-4D4D-B6AE-BA922F3B913A}"/>
                  </a:ext>
                </a:extLst>
              </p:cNvPr>
              <p:cNvSpPr/>
              <p:nvPr/>
            </p:nvSpPr>
            <p:spPr>
              <a:xfrm>
                <a:off x="6850218" y="5091356"/>
                <a:ext cx="369387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0EE1E2D4-CD4C-4D4D-B6AE-BA922F3B91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218" y="5091356"/>
                <a:ext cx="369387" cy="365760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EAD0CB8E-3CF9-4502-BD84-776D5C308E85}"/>
                  </a:ext>
                </a:extLst>
              </p:cNvPr>
              <p:cNvSpPr/>
              <p:nvPr/>
            </p:nvSpPr>
            <p:spPr>
              <a:xfrm>
                <a:off x="6416704" y="5069848"/>
                <a:ext cx="369387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EAD0CB8E-3CF9-4502-BD84-776D5C308E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704" y="5069848"/>
                <a:ext cx="369387" cy="365760"/>
              </a:xfrm>
              <a:prstGeom prst="ellipse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A36B0A39-0A88-4453-9582-23927ACDDF69}"/>
              </a:ext>
            </a:extLst>
          </p:cNvPr>
          <p:cNvCxnSpPr>
            <a:cxnSpLocks/>
            <a:stCxn id="149" idx="5"/>
            <a:endCxn id="197" idx="0"/>
          </p:cNvCxnSpPr>
          <p:nvPr/>
        </p:nvCxnSpPr>
        <p:spPr>
          <a:xfrm>
            <a:off x="6844928" y="4674349"/>
            <a:ext cx="189984" cy="417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AA2CBDD2-8C9B-40AE-B99B-1E471D4BB0D1}"/>
              </a:ext>
            </a:extLst>
          </p:cNvPr>
          <p:cNvCxnSpPr>
            <a:cxnSpLocks/>
            <a:stCxn id="149" idx="3"/>
            <a:endCxn id="198" idx="0"/>
          </p:cNvCxnSpPr>
          <p:nvPr/>
        </p:nvCxnSpPr>
        <p:spPr>
          <a:xfrm>
            <a:off x="6586296" y="4674349"/>
            <a:ext cx="15102" cy="395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240940DF-8354-48BC-B354-F74B5DA877A1}"/>
                  </a:ext>
                </a:extLst>
              </p:cNvPr>
              <p:cNvSpPr/>
              <p:nvPr/>
            </p:nvSpPr>
            <p:spPr>
              <a:xfrm>
                <a:off x="7251036" y="5083351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240940DF-8354-48BC-B354-F74B5DA877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036" y="5083351"/>
                <a:ext cx="365760" cy="365760"/>
              </a:xfrm>
              <a:prstGeom prst="ellipse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39621987-378B-4CDF-8A38-7CF30BCC5B44}"/>
                  </a:ext>
                </a:extLst>
              </p:cNvPr>
              <p:cNvSpPr/>
              <p:nvPr/>
            </p:nvSpPr>
            <p:spPr>
              <a:xfrm>
                <a:off x="7648227" y="5076877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39621987-378B-4CDF-8A38-7CF30BCC5B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227" y="5076877"/>
                <a:ext cx="365760" cy="365760"/>
              </a:xfrm>
              <a:prstGeom prst="ellipse">
                <a:avLst/>
              </a:prstGeom>
              <a:blipFill>
                <a:blip r:embed="rId35"/>
                <a:stretch>
                  <a:fillRect l="-1613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E9A8093B-8726-4D78-86FE-5EDDA3B1571E}"/>
                  </a:ext>
                </a:extLst>
              </p:cNvPr>
              <p:cNvSpPr/>
              <p:nvPr/>
            </p:nvSpPr>
            <p:spPr>
              <a:xfrm>
                <a:off x="8069150" y="5067785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E9A8093B-8726-4D78-86FE-5EDDA3B157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9150" y="5067785"/>
                <a:ext cx="365760" cy="365760"/>
              </a:xfrm>
              <a:prstGeom prst="ellipse">
                <a:avLst/>
              </a:prstGeom>
              <a:blipFill>
                <a:blip r:embed="rId36"/>
                <a:stretch>
                  <a:fillRect l="-1613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3CF99552-8340-43AC-BB88-1406741B3AF5}"/>
              </a:ext>
            </a:extLst>
          </p:cNvPr>
          <p:cNvCxnSpPr>
            <a:cxnSpLocks/>
            <a:stCxn id="148" idx="3"/>
            <a:endCxn id="207" idx="0"/>
          </p:cNvCxnSpPr>
          <p:nvPr/>
        </p:nvCxnSpPr>
        <p:spPr>
          <a:xfrm flipH="1">
            <a:off x="7433916" y="4674349"/>
            <a:ext cx="24509" cy="409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EFE6BBFC-813D-4D98-A141-1363E6F95F00}"/>
              </a:ext>
            </a:extLst>
          </p:cNvPr>
          <p:cNvCxnSpPr>
            <a:cxnSpLocks/>
            <a:stCxn id="148" idx="4"/>
            <a:endCxn id="208" idx="1"/>
          </p:cNvCxnSpPr>
          <p:nvPr/>
        </p:nvCxnSpPr>
        <p:spPr>
          <a:xfrm>
            <a:off x="7587741" y="4727913"/>
            <a:ext cx="114050" cy="402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63EBABA-3E50-466F-BC24-AD4266549D54}"/>
              </a:ext>
            </a:extLst>
          </p:cNvPr>
          <p:cNvCxnSpPr>
            <a:cxnSpLocks/>
            <a:stCxn id="148" idx="5"/>
            <a:endCxn id="209" idx="1"/>
          </p:cNvCxnSpPr>
          <p:nvPr/>
        </p:nvCxnSpPr>
        <p:spPr>
          <a:xfrm>
            <a:off x="7717057" y="4674349"/>
            <a:ext cx="405657" cy="447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0E9656ED-CC3E-4592-B47C-E915D1628617}"/>
              </a:ext>
            </a:extLst>
          </p:cNvPr>
          <p:cNvGrpSpPr/>
          <p:nvPr/>
        </p:nvGrpSpPr>
        <p:grpSpPr>
          <a:xfrm>
            <a:off x="9526207" y="4975985"/>
            <a:ext cx="1283559" cy="434598"/>
            <a:chOff x="8554230" y="5667058"/>
            <a:chExt cx="1283559" cy="434598"/>
          </a:xfrm>
        </p:grpSpPr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5A83432A-6E1B-4168-9D3A-C91DFC39322E}"/>
                </a:ext>
              </a:extLst>
            </p:cNvPr>
            <p:cNvSpPr/>
            <p:nvPr/>
          </p:nvSpPr>
          <p:spPr>
            <a:xfrm>
              <a:off x="9387402" y="5667059"/>
              <a:ext cx="145587" cy="12979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2061956B-59CF-4D4E-8CD7-BB00955ED93E}"/>
                </a:ext>
              </a:extLst>
            </p:cNvPr>
            <p:cNvSpPr/>
            <p:nvPr/>
          </p:nvSpPr>
          <p:spPr>
            <a:xfrm>
              <a:off x="9539802" y="5819459"/>
              <a:ext cx="145587" cy="12979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A5CAA6A-D16E-4636-A821-2E4A59323D49}"/>
                </a:ext>
              </a:extLst>
            </p:cNvPr>
            <p:cNvSpPr/>
            <p:nvPr/>
          </p:nvSpPr>
          <p:spPr>
            <a:xfrm>
              <a:off x="9692202" y="5971859"/>
              <a:ext cx="145587" cy="12979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CC0EC197-B426-41F6-9596-6E4DD070A06D}"/>
                </a:ext>
              </a:extLst>
            </p:cNvPr>
            <p:cNvGrpSpPr/>
            <p:nvPr/>
          </p:nvGrpSpPr>
          <p:grpSpPr>
            <a:xfrm flipH="1">
              <a:off x="8554230" y="5667058"/>
              <a:ext cx="450387" cy="434597"/>
              <a:chOff x="8593020" y="5921753"/>
              <a:chExt cx="450387" cy="434597"/>
            </a:xfrm>
          </p:grpSpPr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E333D06F-2975-4A79-A87D-E1CC3D9B7F94}"/>
                  </a:ext>
                </a:extLst>
              </p:cNvPr>
              <p:cNvSpPr/>
              <p:nvPr/>
            </p:nvSpPr>
            <p:spPr>
              <a:xfrm flipH="1">
                <a:off x="8593020" y="5921753"/>
                <a:ext cx="145587" cy="12979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C85F14C1-954A-4232-A8E9-DC0F55691F7F}"/>
                  </a:ext>
                </a:extLst>
              </p:cNvPr>
              <p:cNvSpPr/>
              <p:nvPr/>
            </p:nvSpPr>
            <p:spPr>
              <a:xfrm flipH="1">
                <a:off x="8745420" y="6074153"/>
                <a:ext cx="145587" cy="12979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D640429D-9C7E-4819-9506-57F6CCCFD350}"/>
                  </a:ext>
                </a:extLst>
              </p:cNvPr>
              <p:cNvSpPr/>
              <p:nvPr/>
            </p:nvSpPr>
            <p:spPr>
              <a:xfrm flipH="1">
                <a:off x="8897820" y="6226553"/>
                <a:ext cx="145587" cy="12979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16E6040D-60FD-454F-9360-0591BE28CB2E}"/>
              </a:ext>
            </a:extLst>
          </p:cNvPr>
          <p:cNvGrpSpPr/>
          <p:nvPr/>
        </p:nvGrpSpPr>
        <p:grpSpPr>
          <a:xfrm>
            <a:off x="4371411" y="5652072"/>
            <a:ext cx="1283559" cy="434598"/>
            <a:chOff x="5850471" y="5514369"/>
            <a:chExt cx="1283559" cy="434598"/>
          </a:xfrm>
        </p:grpSpPr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F929C02B-98ED-4834-B0D3-ECF9E86CFF3F}"/>
                </a:ext>
              </a:extLst>
            </p:cNvPr>
            <p:cNvSpPr/>
            <p:nvPr/>
          </p:nvSpPr>
          <p:spPr>
            <a:xfrm>
              <a:off x="6683643" y="5514370"/>
              <a:ext cx="145587" cy="12979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25BA488B-62BB-4A09-A6CC-DA03F7D23E2E}"/>
                </a:ext>
              </a:extLst>
            </p:cNvPr>
            <p:cNvSpPr/>
            <p:nvPr/>
          </p:nvSpPr>
          <p:spPr>
            <a:xfrm>
              <a:off x="6836043" y="5666770"/>
              <a:ext cx="145587" cy="12979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A1CB4C71-37F4-4885-9344-17CF5E6EB7C4}"/>
                </a:ext>
              </a:extLst>
            </p:cNvPr>
            <p:cNvSpPr/>
            <p:nvPr/>
          </p:nvSpPr>
          <p:spPr>
            <a:xfrm>
              <a:off x="6988443" y="5819170"/>
              <a:ext cx="145587" cy="12979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8DDF1935-4B00-491A-B05F-399F5C989B41}"/>
                </a:ext>
              </a:extLst>
            </p:cNvPr>
            <p:cNvGrpSpPr/>
            <p:nvPr/>
          </p:nvGrpSpPr>
          <p:grpSpPr>
            <a:xfrm flipH="1">
              <a:off x="5850471" y="5514369"/>
              <a:ext cx="450387" cy="434597"/>
              <a:chOff x="8593020" y="5921753"/>
              <a:chExt cx="450387" cy="434597"/>
            </a:xfrm>
          </p:grpSpPr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A26BB0D5-0CAA-49BB-B9D5-AEC0B3B62879}"/>
                  </a:ext>
                </a:extLst>
              </p:cNvPr>
              <p:cNvSpPr/>
              <p:nvPr/>
            </p:nvSpPr>
            <p:spPr>
              <a:xfrm flipH="1">
                <a:off x="8593020" y="5921753"/>
                <a:ext cx="145587" cy="12979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4BC3D56E-EDD3-443B-8222-9BB431386BBE}"/>
                  </a:ext>
                </a:extLst>
              </p:cNvPr>
              <p:cNvSpPr/>
              <p:nvPr/>
            </p:nvSpPr>
            <p:spPr>
              <a:xfrm flipH="1">
                <a:off x="8745420" y="6074153"/>
                <a:ext cx="145587" cy="12979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4BD935A1-020A-4C49-B0F0-EA9785E30B61}"/>
                  </a:ext>
                </a:extLst>
              </p:cNvPr>
              <p:cNvSpPr/>
              <p:nvPr/>
            </p:nvSpPr>
            <p:spPr>
              <a:xfrm flipH="1">
                <a:off x="8897820" y="6226553"/>
                <a:ext cx="145587" cy="12979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E50FF2C3-1DCC-49C8-88DF-E95F675ED08F}"/>
              </a:ext>
            </a:extLst>
          </p:cNvPr>
          <p:cNvGrpSpPr/>
          <p:nvPr/>
        </p:nvGrpSpPr>
        <p:grpSpPr>
          <a:xfrm>
            <a:off x="6804390" y="5701036"/>
            <a:ext cx="1283559" cy="434598"/>
            <a:chOff x="5850471" y="5514369"/>
            <a:chExt cx="1283559" cy="434598"/>
          </a:xfrm>
        </p:grpSpPr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AB00DFA3-0F3E-4D4C-A61C-CA4DAAA855A9}"/>
                </a:ext>
              </a:extLst>
            </p:cNvPr>
            <p:cNvSpPr/>
            <p:nvPr/>
          </p:nvSpPr>
          <p:spPr>
            <a:xfrm>
              <a:off x="6683643" y="5514370"/>
              <a:ext cx="145587" cy="12979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3C2AE33C-EEE0-4FC1-B0DB-A8799E0C49C8}"/>
                </a:ext>
              </a:extLst>
            </p:cNvPr>
            <p:cNvSpPr/>
            <p:nvPr/>
          </p:nvSpPr>
          <p:spPr>
            <a:xfrm>
              <a:off x="6836043" y="5666770"/>
              <a:ext cx="145587" cy="12979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C8DBBE76-C4E8-4AC0-9B23-DDBA8127DF57}"/>
                </a:ext>
              </a:extLst>
            </p:cNvPr>
            <p:cNvSpPr/>
            <p:nvPr/>
          </p:nvSpPr>
          <p:spPr>
            <a:xfrm>
              <a:off x="6988443" y="5819170"/>
              <a:ext cx="145587" cy="12979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97C82AF0-77A9-4E84-A58E-FE772EACD326}"/>
                </a:ext>
              </a:extLst>
            </p:cNvPr>
            <p:cNvGrpSpPr/>
            <p:nvPr/>
          </p:nvGrpSpPr>
          <p:grpSpPr>
            <a:xfrm flipH="1">
              <a:off x="5850471" y="5514369"/>
              <a:ext cx="450387" cy="434597"/>
              <a:chOff x="8593020" y="5921753"/>
              <a:chExt cx="450387" cy="434597"/>
            </a:xfrm>
          </p:grpSpPr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B78B9E62-E87D-4878-ACBA-6982D6D5E7DA}"/>
                  </a:ext>
                </a:extLst>
              </p:cNvPr>
              <p:cNvSpPr/>
              <p:nvPr/>
            </p:nvSpPr>
            <p:spPr>
              <a:xfrm flipH="1">
                <a:off x="8593020" y="5921753"/>
                <a:ext cx="145587" cy="12979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5D9C5987-68B4-43B1-9917-B482F3C8E39B}"/>
                  </a:ext>
                </a:extLst>
              </p:cNvPr>
              <p:cNvSpPr/>
              <p:nvPr/>
            </p:nvSpPr>
            <p:spPr>
              <a:xfrm flipH="1">
                <a:off x="8745420" y="6074153"/>
                <a:ext cx="145587" cy="12979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6D67EB5B-ED05-41E5-83E5-43B6C0B26A09}"/>
                  </a:ext>
                </a:extLst>
              </p:cNvPr>
              <p:cNvSpPr/>
              <p:nvPr/>
            </p:nvSpPr>
            <p:spPr>
              <a:xfrm flipH="1">
                <a:off x="8897820" y="6226553"/>
                <a:ext cx="145587" cy="12979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195DBFD7-3F68-48E0-80EA-ED7E43F90760}"/>
                  </a:ext>
                </a:extLst>
              </p:cNvPr>
              <p:cNvSpPr txBox="1"/>
              <p:nvPr/>
            </p:nvSpPr>
            <p:spPr>
              <a:xfrm>
                <a:off x="8381925" y="1743165"/>
                <a:ext cx="5881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195DBFD7-3F68-48E0-80EA-ED7E43F90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25" y="1743165"/>
                <a:ext cx="588110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C4EF7FED-5D57-44FB-B368-0677451E7F62}"/>
                  </a:ext>
                </a:extLst>
              </p:cNvPr>
              <p:cNvSpPr txBox="1"/>
              <p:nvPr/>
            </p:nvSpPr>
            <p:spPr>
              <a:xfrm>
                <a:off x="4945399" y="3309691"/>
                <a:ext cx="5881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C4EF7FED-5D57-44FB-B368-0677451E7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399" y="3309691"/>
                <a:ext cx="588110" cy="369332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3C622857-5E0C-4CD6-BDCB-82DE841DE6BF}"/>
                  </a:ext>
                </a:extLst>
              </p:cNvPr>
              <p:cNvSpPr txBox="1"/>
              <p:nvPr/>
            </p:nvSpPr>
            <p:spPr>
              <a:xfrm>
                <a:off x="4104952" y="4749971"/>
                <a:ext cx="5881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3C622857-5E0C-4CD6-BDCB-82DE841DE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952" y="4749971"/>
                <a:ext cx="588110" cy="369332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1EB247A8-D84C-4DDB-853C-494665D5B612}"/>
                  </a:ext>
                </a:extLst>
              </p:cNvPr>
              <p:cNvSpPr txBox="1"/>
              <p:nvPr/>
            </p:nvSpPr>
            <p:spPr>
              <a:xfrm>
                <a:off x="4211858" y="4036853"/>
                <a:ext cx="7078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1EB247A8-D84C-4DDB-853C-494665D5B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858" y="4036853"/>
                <a:ext cx="707885" cy="369332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83250276-36A7-4FD7-B99E-B06532FA16B0}"/>
                  </a:ext>
                </a:extLst>
              </p:cNvPr>
              <p:cNvSpPr txBox="1"/>
              <p:nvPr/>
            </p:nvSpPr>
            <p:spPr>
              <a:xfrm>
                <a:off x="5605727" y="2560446"/>
                <a:ext cx="7078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83250276-36A7-4FD7-B99E-B06532FA1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727" y="2560446"/>
                <a:ext cx="707885" cy="369332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8803D621-1D6E-4241-B01C-0646C677B66D}"/>
                  </a:ext>
                </a:extLst>
              </p:cNvPr>
              <p:cNvSpPr txBox="1"/>
              <p:nvPr/>
            </p:nvSpPr>
            <p:spPr>
              <a:xfrm>
                <a:off x="9732012" y="4036853"/>
                <a:ext cx="7078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8803D621-1D6E-4241-B01C-0646C677B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2012" y="4036853"/>
                <a:ext cx="707885" cy="369332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F45A9A33-4E97-4CB3-8543-6B977960A70D}"/>
                  </a:ext>
                </a:extLst>
              </p:cNvPr>
              <p:cNvSpPr txBox="1"/>
              <p:nvPr/>
            </p:nvSpPr>
            <p:spPr>
              <a:xfrm>
                <a:off x="7002470" y="3037858"/>
                <a:ext cx="7078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F45A9A33-4E97-4CB3-8543-6B977960A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470" y="3037858"/>
                <a:ext cx="707885" cy="369332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4707CF55-AFCC-4D7D-A045-E61B20AC1412}"/>
                  </a:ext>
                </a:extLst>
              </p:cNvPr>
              <p:cNvSpPr txBox="1"/>
              <p:nvPr/>
            </p:nvSpPr>
            <p:spPr>
              <a:xfrm>
                <a:off x="8244314" y="3031247"/>
                <a:ext cx="7078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4707CF55-AFCC-4D7D-A045-E61B20AC1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4314" y="3031247"/>
                <a:ext cx="707885" cy="369332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08DA7B2A-7703-4854-9027-45B8036870E9}"/>
                  </a:ext>
                </a:extLst>
              </p:cNvPr>
              <p:cNvSpPr txBox="1"/>
              <p:nvPr/>
            </p:nvSpPr>
            <p:spPr>
              <a:xfrm>
                <a:off x="5902984" y="4149106"/>
                <a:ext cx="7078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08DA7B2A-7703-4854-9027-45B803687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984" y="4149106"/>
                <a:ext cx="707885" cy="369332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0A00F551-74D2-4DEF-8834-E795B66E9822}"/>
                  </a:ext>
                </a:extLst>
              </p:cNvPr>
              <p:cNvSpPr txBox="1"/>
              <p:nvPr/>
            </p:nvSpPr>
            <p:spPr>
              <a:xfrm>
                <a:off x="10940145" y="3097640"/>
                <a:ext cx="7078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0A00F551-74D2-4DEF-8834-E795B66E9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0145" y="3097640"/>
                <a:ext cx="707885" cy="369332"/>
              </a:xfrm>
              <a:prstGeom prst="rect">
                <a:avLst/>
              </a:prstGeom>
              <a:blipFill>
                <a:blip r:embed="rId46"/>
                <a:stretch>
                  <a:fillRect r="-4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C023FF9B-146F-4C93-9FAA-07215FF28405}"/>
                  </a:ext>
                </a:extLst>
              </p:cNvPr>
              <p:cNvSpPr txBox="1"/>
              <p:nvPr/>
            </p:nvSpPr>
            <p:spPr>
              <a:xfrm>
                <a:off x="11367763" y="4603402"/>
                <a:ext cx="33385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C023FF9B-146F-4C93-9FAA-07215FF28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7763" y="4603402"/>
                <a:ext cx="333853" cy="369332"/>
              </a:xfrm>
              <a:prstGeom prst="rect">
                <a:avLst/>
              </a:prstGeom>
              <a:blipFill>
                <a:blip r:embed="rId47"/>
                <a:stretch>
                  <a:fillRect r="-15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7546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E20FE0-EF1D-448F-9815-D3FA2F084E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2"/>
                <a:ext cx="11699087" cy="9459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,→,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dirty="0"/>
                  <a:t>: LTS with no terminal states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: path formula,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: state formulas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E20FE0-EF1D-448F-9815-D3FA2F084E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2"/>
                <a:ext cx="11699087" cy="945913"/>
              </a:xfrm>
              <a:blipFill>
                <a:blip r:embed="rId2"/>
                <a:stretch>
                  <a:fillRect l="-938" t="-10323" b="-1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ECA624-560C-4A1E-B37F-68B2F8162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5C9A2D-B1DD-4880-9894-769077203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DD31E9F-495C-4621-A483-A3E0BE152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Satisfaction relation for CTL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4362067F-A430-44AB-BC24-DA78466BDF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4610593"/>
                  </p:ext>
                </p:extLst>
              </p:nvPr>
            </p:nvGraphicFramePr>
            <p:xfrm>
              <a:off x="1347729" y="1981033"/>
              <a:ext cx="10006070" cy="434149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30461">
                      <a:extLst>
                        <a:ext uri="{9D8B030D-6E8A-4147-A177-3AD203B41FA5}">
                          <a16:colId xmlns:a16="http://schemas.microsoft.com/office/drawing/2014/main" val="2787075898"/>
                        </a:ext>
                      </a:extLst>
                    </a:gridCol>
                    <a:gridCol w="855194">
                      <a:extLst>
                        <a:ext uri="{9D8B030D-6E8A-4147-A177-3AD203B41FA5}">
                          <a16:colId xmlns:a16="http://schemas.microsoft.com/office/drawing/2014/main" val="1931463632"/>
                        </a:ext>
                      </a:extLst>
                    </a:gridCol>
                    <a:gridCol w="7920415">
                      <a:extLst>
                        <a:ext uri="{9D8B030D-6E8A-4147-A177-3AD203B41FA5}">
                          <a16:colId xmlns:a16="http://schemas.microsoft.com/office/drawing/2014/main" val="89434017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⊨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iff</a:t>
                          </a: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506008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⊨¬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iff</a:t>
                          </a: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 ⊭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2703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⊨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iff</a:t>
                          </a: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⊨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/>
                            <a:t> and </a:t>
                          </a:r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⊨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oMath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7421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⊨</m:t>
                                </m:r>
                                <m:r>
                                  <a:rPr lang="en-US" b="1" smtClean="0">
                                    <a:latin typeface="Cambria Math" panose="02040503050406030204" pitchFamily="18" charset="0"/>
                                  </a:rPr>
                                  <m:t>𝐀</m:t>
                                </m:r>
                                <m:r>
                                  <a:rPr lang="en-US" b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iff </a:t>
                          </a: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𝑃𝑎𝑡h𝑠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: </a:t>
                          </a:r>
                          <a14:m>
                            <m:oMath xmlns:m="http://schemas.openxmlformats.org/officeDocument/2006/math">
                              <m:r>
                                <a:rPr lang="en-US" b="0" dirty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dirty="0" smtClean="0">
                                  <a:latin typeface="Cambria Math" panose="02040503050406030204" pitchFamily="18" charset="0"/>
                                </a:rPr>
                                <m:t>⊨</m:t>
                              </m:r>
                              <m:r>
                                <m:rPr>
                                  <m:sty m:val="p"/>
                                </m:rPr>
                                <a:rPr lang="en-US" b="0" dirty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oMath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83045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⊨</m:t>
                                </m:r>
                                <m:r>
                                  <a:rPr lang="en-US" b="1" smtClean="0">
                                    <a:latin typeface="Cambria Math" panose="02040503050406030204" pitchFamily="18" charset="0"/>
                                  </a:rPr>
                                  <m:t>𝐄</m:t>
                                </m:r>
                                <m:r>
                                  <a:rPr lang="en-US" b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iff </a:t>
                          </a: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∃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𝑃𝑎𝑡h𝑠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: </a:t>
                          </a:r>
                          <a14:m>
                            <m:oMath xmlns:m="http://schemas.openxmlformats.org/officeDocument/2006/math">
                              <m:r>
                                <a:rPr lang="en-US" b="0" dirty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dirty="0" smtClean="0">
                                  <a:latin typeface="Cambria Math" panose="02040503050406030204" pitchFamily="18" charset="0"/>
                                </a:rPr>
                                <m:t>⊨</m:t>
                              </m:r>
                              <m:r>
                                <m:rPr>
                                  <m:sty m:val="p"/>
                                </m:rPr>
                                <a:rPr lang="en-US" b="0" dirty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oMath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4450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b="0" i="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9940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⊨</m:t>
                                </m:r>
                                <m:r>
                                  <a:rPr lang="en-US" b="1" smtClean="0"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iff</a:t>
                          </a: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⊨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6589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⊨</m:t>
                                </m:r>
                                <m:r>
                                  <a:rPr lang="en-US" b="1" smtClean="0">
                                    <a:latin typeface="Cambria Math" panose="02040503050406030204" pitchFamily="18" charset="0"/>
                                  </a:rPr>
                                  <m:t>𝐆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iff</a:t>
                          </a: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≥0: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⊨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3107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⊨</m:t>
                                </m:r>
                                <m:r>
                                  <a:rPr lang="en-US" b="1" smtClean="0">
                                    <a:latin typeface="Cambria Math" panose="02040503050406030204" pitchFamily="18" charset="0"/>
                                  </a:rPr>
                                  <m:t>𝐅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iff</a:t>
                          </a: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∃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≥0: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⊨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32328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⊨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b="1" smtClean="0">
                                    <a:latin typeface="Cambria Math" panose="02040503050406030204" pitchFamily="18" charset="0"/>
                                  </a:rPr>
                                  <m:t>𝐔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iff </a:t>
                          </a: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∃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≥0: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⊨</m:t>
                                    </m:r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)∧∀</m:t>
                                    </m:r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: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smtClean="0">
                                                <a:latin typeface="Cambria Math" panose="02040503050406030204" pitchFamily="18" charset="0"/>
                                              </a:rPr>
                                              <m:t>0≤</m:t>
                                            </m:r>
                                            <m:r>
                                              <a:rPr lang="en-US" b="0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b="0" smtClean="0">
                                                <a:latin typeface="Cambria Math" panose="02040503050406030204" pitchFamily="18" charset="0"/>
                                              </a:rPr>
                                              <m:t>&lt;</m:t>
                                            </m:r>
                                            <m:r>
                                              <a:rPr lang="en-US" b="0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e>
                                        </m:d>
                                        <m: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⇒</m:t>
                                        </m:r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smtClean="0">
                                                <a:latin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  <m:r>
                                              <a:rPr lang="en-US" b="0" smtClean="0">
                                                <a:latin typeface="Cambria Math" panose="02040503050406030204" pitchFamily="18" charset="0"/>
                                              </a:rPr>
                                              <m:t>⊨</m:t>
                                            </m:r>
                                            <m:r>
                                              <a:rPr lang="en-US" b="0" smtClean="0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27767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⊨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b="1" smtClean="0">
                                    <a:latin typeface="Cambria Math" panose="02040503050406030204" pitchFamily="18" charset="0"/>
                                  </a:rPr>
                                  <m:t>𝐖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iff</a:t>
                          </a: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∃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≥0: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  <m:r>
                                        <a:rPr lang="en-US" b="0" smtClean="0">
                                          <a:latin typeface="Cambria Math" panose="02040503050406030204" pitchFamily="18" charset="0"/>
                                        </a:rPr>
                                        <m:t>⊨</m:t>
                                      </m:r>
                                      <m:r>
                                        <a:rPr lang="en-US" b="0" smtClean="0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d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∧∀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smtClean="0">
                                              <a:latin typeface="Cambria Math" panose="02040503050406030204" pitchFamily="18" charset="0"/>
                                            </a:rPr>
                                            <m:t>0≤</m:t>
                                          </m:r>
                                          <m:r>
                                            <a:rPr lang="en-US" b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smtClean="0">
                                              <a:latin typeface="Cambria Math" panose="02040503050406030204" pitchFamily="18" charset="0"/>
                                            </a:rPr>
                                            <m:t>&lt;</m:t>
                                          </m:r>
                                          <m:r>
                                            <a:rPr lang="en-US" b="0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  <m:r>
                                        <a:rPr lang="en-US" b="0" smtClean="0">
                                          <a:latin typeface="Cambria Math" panose="02040503050406030204" pitchFamily="18" charset="0"/>
                                        </a:rPr>
                                        <m:t>⇒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  <m:r>
                                            <a:rPr lang="en-US" b="0" smtClean="0">
                                              <a:latin typeface="Cambria Math" panose="02040503050406030204" pitchFamily="18" charset="0"/>
                                            </a:rPr>
                                            <m:t>⊨</m:t>
                                          </m:r>
                                          <m:r>
                                            <a:rPr lang="en-US" b="0" smtClea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  <m:r>
                                <a:rPr lang="en-US" b="0" dirty="0" smtClean="0">
                                  <a:latin typeface="Cambria Math" panose="02040503050406030204" pitchFamily="18" charset="0"/>
                                </a:rPr>
                                <m:t>∨∀</m:t>
                              </m:r>
                              <m:r>
                                <a:rPr lang="en-US" b="0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dirty="0" smtClean="0">
                                  <a:latin typeface="Cambria Math" panose="02040503050406030204" pitchFamily="18" charset="0"/>
                                </a:rPr>
                                <m:t>≥0 :</m:t>
                              </m:r>
                              <m:r>
                                <a:rPr lang="en-US" b="0" dirty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b="0" dirty="0" smtClean="0">
                                  <a:latin typeface="Cambria Math" panose="02040503050406030204" pitchFamily="18" charset="0"/>
                                </a:rPr>
                                <m:t>⊨</m:t>
                              </m:r>
                              <m:r>
                                <a:rPr lang="en-US" b="0" dirty="0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71214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4362067F-A430-44AB-BC24-DA78466BDF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4610593"/>
                  </p:ext>
                </p:extLst>
              </p:nvPr>
            </p:nvGraphicFramePr>
            <p:xfrm>
              <a:off x="1347729" y="1981033"/>
              <a:ext cx="10006070" cy="434149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30461">
                      <a:extLst>
                        <a:ext uri="{9D8B030D-6E8A-4147-A177-3AD203B41FA5}">
                          <a16:colId xmlns:a16="http://schemas.microsoft.com/office/drawing/2014/main" val="2787075898"/>
                        </a:ext>
                      </a:extLst>
                    </a:gridCol>
                    <a:gridCol w="855194">
                      <a:extLst>
                        <a:ext uri="{9D8B030D-6E8A-4147-A177-3AD203B41FA5}">
                          <a16:colId xmlns:a16="http://schemas.microsoft.com/office/drawing/2014/main" val="1931463632"/>
                        </a:ext>
                      </a:extLst>
                    </a:gridCol>
                    <a:gridCol w="7920415">
                      <a:extLst>
                        <a:ext uri="{9D8B030D-6E8A-4147-A177-3AD203B41FA5}">
                          <a16:colId xmlns:a16="http://schemas.microsoft.com/office/drawing/2014/main" val="89434017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8197" r="-712871" b="-10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iff</a:t>
                          </a: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308" t="-8197" b="-10704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06008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08197" r="-712871" b="-9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iff</a:t>
                          </a: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308" t="-108197" b="-9704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2703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08197" r="-712871" b="-8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iff</a:t>
                          </a: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308" t="-208197" b="-8704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7421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308197" r="-712871" b="-7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iff </a:t>
                          </a: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308" t="-308197" b="-7704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83045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408197" r="-712871" b="-6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iff </a:t>
                          </a: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308" t="-408197" b="-6704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64450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b="0" i="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9940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608197" r="-712871" b="-4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iff</a:t>
                          </a: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308" t="-608197" b="-4704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6589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708197" r="-712871" b="-3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iff</a:t>
                          </a: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308" t="-708197" b="-3704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3107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808197" r="-712871" b="-2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iff</a:t>
                          </a: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308" t="-808197" b="-2704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3232827"/>
                      </a:ext>
                    </a:extLst>
                  </a:tr>
                  <a:tr h="5019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675610" r="-712871" b="-1012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iff </a:t>
                          </a: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308" t="-675610" b="-1012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2776724"/>
                      </a:ext>
                    </a:extLst>
                  </a:tr>
                  <a:tr h="5019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766265" r="-7128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iff</a:t>
                          </a: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308" t="-7662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12141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57075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D49A9FE-CDAE-4A41-8669-CA805BB81E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0" dirty="0">
                    <a:latin typeface="Cambria Math" panose="02040503050406030204" pitchFamily="18" charset="0"/>
                  </a:rPr>
                  <a:t>Satisfaction set of a CTL formula: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𝑆𝑎𝑡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           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𝑆𝑎𝑡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transition system satisfies a CTL formula if its initial states satisfy the formula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D49A9FE-CDAE-4A41-8669-CA805BB81E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818958-2192-4A2B-93C6-E28FD3684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3C5C5-E5DB-49A9-B7A6-7FEAB79B3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231585D-BEA1-43D9-B34A-8EEF44524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 for LTS</a:t>
            </a:r>
          </a:p>
        </p:txBody>
      </p:sp>
    </p:spTree>
    <p:extLst>
      <p:ext uri="{BB962C8B-B14F-4D97-AF65-F5344CB8AC3E}">
        <p14:creationId xmlns:p14="http://schemas.microsoft.com/office/powerpoint/2010/main" val="2262527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37909</TotalTime>
  <Words>3207</Words>
  <Application>Microsoft Office PowerPoint</Application>
  <PresentationFormat>Widescreen</PresentationFormat>
  <Paragraphs>824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Calibri Light</vt:lpstr>
      <vt:lpstr>Cambria</vt:lpstr>
      <vt:lpstr>Cambria Math</vt:lpstr>
      <vt:lpstr>Wingdings 3</vt:lpstr>
      <vt:lpstr>Office Theme</vt:lpstr>
      <vt:lpstr>Theory and Algorithms for Formal Verification  Computation Tree Logic, Mu-Calculus</vt:lpstr>
      <vt:lpstr>Outline</vt:lpstr>
      <vt:lpstr>Computation Tree Logic</vt:lpstr>
      <vt:lpstr>CTL syntax: state formulas (φ)</vt:lpstr>
      <vt:lpstr>CTL syntax: path formulas (Φ)</vt:lpstr>
      <vt:lpstr>CTL Syntax</vt:lpstr>
      <vt:lpstr>Infinite computation trees</vt:lpstr>
      <vt:lpstr>Satisfaction relation for CTL</vt:lpstr>
      <vt:lpstr>CTL semantics for LTS</vt:lpstr>
      <vt:lpstr>Simpler way of thinking about CTL</vt:lpstr>
      <vt:lpstr>Kripke structure</vt:lpstr>
      <vt:lpstr>CTL Semantics examples</vt:lpstr>
      <vt:lpstr>CTL Semantics examples</vt:lpstr>
      <vt:lpstr>CTL semantics examples</vt:lpstr>
      <vt:lpstr>CTL semantics </vt:lpstr>
      <vt:lpstr>CTL satisfaction by a LTS</vt:lpstr>
      <vt:lpstr>CTL satisfaction by a LTS</vt:lpstr>
      <vt:lpstr>CTL equivalences</vt:lpstr>
      <vt:lpstr>More relations</vt:lpstr>
      <vt:lpstr>Expressiveness: CTL vs. LTL</vt:lpstr>
      <vt:lpstr>Expressiveness CTL vs. LTL</vt:lpstr>
      <vt:lpstr>Expressiveness CTL vs. LTL</vt:lpstr>
      <vt:lpstr>Expressiveness: CTL vs. LTL</vt:lpstr>
      <vt:lpstr>CTL vs. LTL expressiveness</vt:lpstr>
      <vt:lpstr>CTL model checking</vt:lpstr>
      <vt:lpstr>Sat(φ)</vt:lpstr>
      <vt:lpstr>Least Fix-points</vt:lpstr>
      <vt:lpstr>EF green</vt:lpstr>
      <vt:lpstr>EF green</vt:lpstr>
      <vt:lpstr>EF green</vt:lpstr>
      <vt:lpstr>EF green</vt:lpstr>
      <vt:lpstr>EF green</vt:lpstr>
      <vt:lpstr>EF green</vt:lpstr>
      <vt:lpstr>Backward enumeration</vt:lpstr>
      <vt:lpstr>Backward enumeration for lfp (Y=φ∨AX Y)</vt:lpstr>
      <vt:lpstr>Greatest Fix-points</vt:lpstr>
      <vt:lpstr>EG green</vt:lpstr>
      <vt:lpstr>EG green</vt:lpstr>
      <vt:lpstr>EG green</vt:lpstr>
      <vt:lpstr>Time complexity</vt:lpstr>
      <vt:lpstr>CTL* state formula</vt:lpstr>
      <vt:lpstr>CTL* path formula</vt:lpstr>
      <vt:lpstr>CTL*</vt:lpstr>
      <vt:lpstr>CTL* is more expressive than LTL or CTL</vt:lpstr>
      <vt:lpstr>CTL* model checking</vt:lpstr>
      <vt:lpstr>CTL* model checking time complexity </vt:lpstr>
      <vt:lpstr>Mu calculus</vt:lpstr>
      <vt:lpstr>Mu calculus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Cyber-Physical Systems</dc:title>
  <dc:creator>Jyo Deshmukh</dc:creator>
  <cp:lastModifiedBy>Jyo Deshmukh</cp:lastModifiedBy>
  <cp:revision>141</cp:revision>
  <dcterms:created xsi:type="dcterms:W3CDTF">2018-01-04T23:14:16Z</dcterms:created>
  <dcterms:modified xsi:type="dcterms:W3CDTF">2024-03-18T21:39:01Z</dcterms:modified>
</cp:coreProperties>
</file>